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5F00B8-3A80-4F77-88AC-7C7B8229C221}" type="datetimeFigureOut">
              <a:rPr lang="en-AU" smtClean="0"/>
              <a:t>21/03/2017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E0707-A453-4BEE-B89C-DDF0E15D5B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1731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E0707-A453-4BEE-B89C-DDF0E15D5B2C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0741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E0707-A453-4BEE-B89C-DDF0E15D5B2C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0741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E0707-A453-4BEE-B89C-DDF0E15D5B2C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0741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E0707-A453-4BEE-B89C-DDF0E15D5B2C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0741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3A7B-242D-44A3-93C5-BAFD0354D75A}" type="datetimeFigureOut">
              <a:rPr lang="en-AU" smtClean="0"/>
              <a:t>21/03/2017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2CF-66A5-4F1C-AA08-F0131AA5B9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397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3A7B-242D-44A3-93C5-BAFD0354D75A}" type="datetimeFigureOut">
              <a:rPr lang="en-AU" smtClean="0"/>
              <a:t>21/03/2017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2CF-66A5-4F1C-AA08-F0131AA5B9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392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3A7B-242D-44A3-93C5-BAFD0354D75A}" type="datetimeFigureOut">
              <a:rPr lang="en-AU" smtClean="0"/>
              <a:t>21/03/2017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2CF-66A5-4F1C-AA08-F0131AA5B9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900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3A7B-242D-44A3-93C5-BAFD0354D75A}" type="datetimeFigureOut">
              <a:rPr lang="en-AU" smtClean="0"/>
              <a:t>21/03/2017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2CF-66A5-4F1C-AA08-F0131AA5B9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443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3A7B-242D-44A3-93C5-BAFD0354D75A}" type="datetimeFigureOut">
              <a:rPr lang="en-AU" smtClean="0"/>
              <a:t>21/03/2017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2CF-66A5-4F1C-AA08-F0131AA5B9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1107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3A7B-242D-44A3-93C5-BAFD0354D75A}" type="datetimeFigureOut">
              <a:rPr lang="en-AU" smtClean="0"/>
              <a:t>21/03/2017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2CF-66A5-4F1C-AA08-F0131AA5B9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002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3A7B-242D-44A3-93C5-BAFD0354D75A}" type="datetimeFigureOut">
              <a:rPr lang="en-AU" smtClean="0"/>
              <a:t>21/03/2017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2CF-66A5-4F1C-AA08-F0131AA5B9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118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3A7B-242D-44A3-93C5-BAFD0354D75A}" type="datetimeFigureOut">
              <a:rPr lang="en-AU" smtClean="0"/>
              <a:t>21/03/2017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2CF-66A5-4F1C-AA08-F0131AA5B9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3089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3A7B-242D-44A3-93C5-BAFD0354D75A}" type="datetimeFigureOut">
              <a:rPr lang="en-AU" smtClean="0"/>
              <a:t>21/03/2017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2CF-66A5-4F1C-AA08-F0131AA5B9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527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3A7B-242D-44A3-93C5-BAFD0354D75A}" type="datetimeFigureOut">
              <a:rPr lang="en-AU" smtClean="0"/>
              <a:t>21/03/2017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2CF-66A5-4F1C-AA08-F0131AA5B9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437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3A7B-242D-44A3-93C5-BAFD0354D75A}" type="datetimeFigureOut">
              <a:rPr lang="en-AU" smtClean="0"/>
              <a:t>21/03/2017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2CF-66A5-4F1C-AA08-F0131AA5B9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2007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63A7B-242D-44A3-93C5-BAFD0354D75A}" type="datetimeFigureOut">
              <a:rPr lang="en-AU" smtClean="0"/>
              <a:t>21/03/2017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2A2CF-66A5-4F1C-AA08-F0131AA5B9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851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gldwg-all@lists.csiro.au" TargetMode="External"/><Relationship Id="rId5" Type="http://schemas.openxmlformats.org/officeDocument/2006/relationships/hyperlink" Target="http://linked.data.gov.au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gldwg-all@lists.csiro.au" TargetMode="External"/><Relationship Id="rId5" Type="http://schemas.openxmlformats.org/officeDocument/2006/relationships/hyperlink" Target="http://linked.data.gov.au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gldwg-all@lists.csiro.au" TargetMode="External"/><Relationship Id="rId5" Type="http://schemas.openxmlformats.org/officeDocument/2006/relationships/hyperlink" Target="http://linked.data.gov.au/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gldwg-all@lists.csiro.au" TargetMode="External"/><Relationship Id="rId5" Type="http://schemas.openxmlformats.org/officeDocument/2006/relationships/hyperlink" Target="http://linked.data.gov.au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48876\Downloads\comms_bg_gre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571" y="0"/>
            <a:ext cx="2771429" cy="16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48876\Downloads\comms_footer_b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623" y="0"/>
            <a:ext cx="9001000" cy="548680"/>
          </a:xfrm>
        </p:spPr>
        <p:txBody>
          <a:bodyPr>
            <a:normAutofit/>
          </a:bodyPr>
          <a:lstStyle/>
          <a:p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Australian Government Linked Data Working </a:t>
            </a:r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endParaRPr lang="en-A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28002" y="450846"/>
            <a:ext cx="508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hlinkClick r:id="rId5"/>
              </a:rPr>
              <a:t>http://linked.data.gov.au</a:t>
            </a:r>
            <a:r>
              <a:rPr lang="en-AU" dirty="0" smtClean="0"/>
              <a:t> | </a:t>
            </a:r>
            <a:r>
              <a:rPr lang="en-AU" dirty="0">
                <a:hlinkClick r:id="rId6"/>
              </a:rPr>
              <a:t>agldwg-all@lists.csiro.au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77496" y="1019300"/>
            <a:ext cx="3384376" cy="19352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en-AU" b="1" dirty="0" smtClean="0"/>
              <a:t>About</a:t>
            </a:r>
          </a:p>
          <a:p>
            <a:pPr algn="just"/>
            <a:r>
              <a:rPr lang="en-AU" dirty="0" smtClean="0"/>
              <a:t>Government Linked Data experts </a:t>
            </a:r>
            <a:r>
              <a:rPr lang="en-AU" dirty="0"/>
              <a:t>and </a:t>
            </a:r>
            <a:r>
              <a:rPr lang="en-AU" dirty="0" smtClean="0"/>
              <a:t>champions. It draft </a:t>
            </a:r>
            <a:r>
              <a:rPr lang="en-AU" dirty="0"/>
              <a:t>policy and technical guidance on the implementation of Linked Data for the Australian Government</a:t>
            </a:r>
            <a:r>
              <a:rPr lang="en-AU" dirty="0" smtClean="0"/>
              <a:t>. Open to all Federal entities and friends.</a:t>
            </a:r>
            <a:endParaRPr lang="en-AU" dirty="0"/>
          </a:p>
        </p:txBody>
      </p:sp>
      <p:pic>
        <p:nvPicPr>
          <p:cNvPr id="1029" name="Picture 5" descr="Image result for rd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873" y="635512"/>
            <a:ext cx="5599966" cy="6113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236296" y="141277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  <a:endParaRPr lang="en-A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36296" y="53012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Visibility</a:t>
            </a:r>
            <a:endParaRPr lang="en-A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23928" y="3212976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Recomm-endations</a:t>
            </a:r>
            <a:endParaRPr lang="en-A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92725" y="3284984"/>
            <a:ext cx="1529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400" b="1" dirty="0" smtClean="0"/>
              <a:t>Subgroups</a:t>
            </a:r>
            <a:endParaRPr lang="en-AU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3889905" y="5312100"/>
            <a:ext cx="21028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800" b="1" dirty="0" smtClean="0">
                <a:solidFill>
                  <a:srgbClr val="C00000"/>
                </a:solidFill>
              </a:rPr>
              <a:t>What is </a:t>
            </a:r>
            <a:br>
              <a:rPr lang="en-AU" sz="2800" b="1" dirty="0" smtClean="0">
                <a:solidFill>
                  <a:srgbClr val="C00000"/>
                </a:solidFill>
              </a:rPr>
            </a:br>
            <a:r>
              <a:rPr lang="en-AU" sz="2800" b="1" dirty="0" smtClean="0">
                <a:solidFill>
                  <a:srgbClr val="C00000"/>
                </a:solidFill>
              </a:rPr>
              <a:t>Linked Data?</a:t>
            </a:r>
            <a:endParaRPr lang="en-A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32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48876\Downloads\comms_bg_gre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571" y="0"/>
            <a:ext cx="2771429" cy="16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48876\Downloads\comms_footer_b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623" y="0"/>
            <a:ext cx="9001000" cy="548680"/>
          </a:xfrm>
        </p:spPr>
        <p:txBody>
          <a:bodyPr>
            <a:normAutofit/>
          </a:bodyPr>
          <a:lstStyle/>
          <a:p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Australian Government Linked Data Working </a:t>
            </a:r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endParaRPr lang="en-A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61" y="3096468"/>
            <a:ext cx="3388235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 smtClean="0"/>
              <a:t>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Australian </a:t>
            </a:r>
            <a:r>
              <a:rPr lang="en-AU" sz="1400" dirty="0"/>
              <a:t>Bureau of Statistics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Australian National University (Chair)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Bureau of Meteorology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CSIRO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Dept. of </a:t>
            </a:r>
            <a:r>
              <a:rPr lang="en-AU" sz="1400" dirty="0"/>
              <a:t>Communications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Dept. of </a:t>
            </a:r>
            <a:r>
              <a:rPr lang="en-AU" sz="1400" dirty="0"/>
              <a:t>Finance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Dept. of </a:t>
            </a:r>
            <a:r>
              <a:rPr lang="en-AU" sz="1400" dirty="0"/>
              <a:t>Human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Dept. of </a:t>
            </a:r>
            <a:r>
              <a:rPr lang="en-AU" sz="1400" dirty="0"/>
              <a:t>the Prime Minister and Cabinet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Geoscience Australia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National Archives of </a:t>
            </a:r>
            <a:r>
              <a:rPr lang="en-AU" sz="1400" dirty="0" smtClean="0"/>
              <a:t>Australia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r>
              <a:rPr lang="en-AU" sz="1400" b="1" dirty="0" smtClean="0"/>
              <a:t>Informal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National Computational Infrastructure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Link Digital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Intersect Australia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PSMA</a:t>
            </a:r>
            <a:endParaRPr lang="en-A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028002" y="450846"/>
            <a:ext cx="508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hlinkClick r:id="rId5"/>
              </a:rPr>
              <a:t>http://linked.data.gov.au</a:t>
            </a:r>
            <a:r>
              <a:rPr lang="en-AU" dirty="0" smtClean="0"/>
              <a:t> | </a:t>
            </a:r>
            <a:r>
              <a:rPr lang="en-AU" dirty="0">
                <a:hlinkClick r:id="rId6"/>
              </a:rPr>
              <a:t>agldwg-all@lists.csiro.au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77496" y="1019300"/>
            <a:ext cx="3384376" cy="19352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en-AU" b="1" dirty="0" smtClean="0"/>
              <a:t>About</a:t>
            </a:r>
          </a:p>
          <a:p>
            <a:pPr algn="just"/>
            <a:r>
              <a:rPr lang="en-AU" dirty="0" smtClean="0"/>
              <a:t>Government Linked Data experts </a:t>
            </a:r>
            <a:r>
              <a:rPr lang="en-AU" dirty="0"/>
              <a:t>and </a:t>
            </a:r>
            <a:r>
              <a:rPr lang="en-AU" dirty="0" smtClean="0"/>
              <a:t>champions. It draft </a:t>
            </a:r>
            <a:r>
              <a:rPr lang="en-AU" dirty="0"/>
              <a:t>policy and technical guidance on the implementation of Linked Data for the Australian Government</a:t>
            </a:r>
            <a:r>
              <a:rPr lang="en-AU" dirty="0" smtClean="0"/>
              <a:t>. Open to all Federal entities and friends.</a:t>
            </a:r>
            <a:endParaRPr lang="en-AU" dirty="0"/>
          </a:p>
        </p:txBody>
      </p:sp>
      <p:pic>
        <p:nvPicPr>
          <p:cNvPr id="1029" name="Picture 5" descr="Image result for rd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873" y="635512"/>
            <a:ext cx="5599966" cy="6113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236296" y="141277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  <a:endParaRPr lang="en-A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36296" y="53012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Visibility</a:t>
            </a:r>
            <a:endParaRPr lang="en-A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23928" y="3212976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Recomm-endations</a:t>
            </a:r>
            <a:endParaRPr lang="en-A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92725" y="3284984"/>
            <a:ext cx="1529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400" b="1" dirty="0" smtClean="0"/>
              <a:t>Subgroups</a:t>
            </a:r>
            <a:endParaRPr lang="en-AU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3889905" y="5312100"/>
            <a:ext cx="21028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800" b="1" dirty="0" smtClean="0">
                <a:solidFill>
                  <a:srgbClr val="C00000"/>
                </a:solidFill>
              </a:rPr>
              <a:t>What is </a:t>
            </a:r>
            <a:br>
              <a:rPr lang="en-AU" sz="2800" b="1" dirty="0" smtClean="0">
                <a:solidFill>
                  <a:srgbClr val="C00000"/>
                </a:solidFill>
              </a:rPr>
            </a:br>
            <a:r>
              <a:rPr lang="en-AU" sz="2800" b="1" dirty="0" smtClean="0">
                <a:solidFill>
                  <a:srgbClr val="C00000"/>
                </a:solidFill>
              </a:rPr>
              <a:t>Linked Data?</a:t>
            </a:r>
            <a:endParaRPr lang="en-A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82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48876\Downloads\comms_bg_gre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571" y="0"/>
            <a:ext cx="2771429" cy="16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48876\Downloads\comms_footer_b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623" y="0"/>
            <a:ext cx="9001000" cy="548680"/>
          </a:xfrm>
        </p:spPr>
        <p:txBody>
          <a:bodyPr>
            <a:normAutofit/>
          </a:bodyPr>
          <a:lstStyle/>
          <a:p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Australian Government Linked Data Working </a:t>
            </a:r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endParaRPr lang="en-A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61" y="3096468"/>
            <a:ext cx="3388235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 smtClean="0"/>
              <a:t>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Australian </a:t>
            </a:r>
            <a:r>
              <a:rPr lang="en-AU" sz="1400" dirty="0"/>
              <a:t>Bureau of Statistics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Australian National University (Chair)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Bureau of Meteorology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CSIRO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Dept. of </a:t>
            </a:r>
            <a:r>
              <a:rPr lang="en-AU" sz="1400" dirty="0"/>
              <a:t>Communications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Dept. of </a:t>
            </a:r>
            <a:r>
              <a:rPr lang="en-AU" sz="1400" dirty="0"/>
              <a:t>Finance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Dept. of </a:t>
            </a:r>
            <a:r>
              <a:rPr lang="en-AU" sz="1400" dirty="0"/>
              <a:t>Human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Dept. of </a:t>
            </a:r>
            <a:r>
              <a:rPr lang="en-AU" sz="1400" dirty="0"/>
              <a:t>the Prime Minister and Cabinet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Geoscience Australia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National Archives of </a:t>
            </a:r>
            <a:r>
              <a:rPr lang="en-AU" sz="1400" dirty="0" smtClean="0"/>
              <a:t>Australia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r>
              <a:rPr lang="en-AU" sz="1400" b="1" dirty="0" smtClean="0"/>
              <a:t>Informal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National Computational Infrastructure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Link Digital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Intersect Australia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PSMA</a:t>
            </a:r>
            <a:endParaRPr lang="en-A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028002" y="450846"/>
            <a:ext cx="508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hlinkClick r:id="rId5"/>
              </a:rPr>
              <a:t>http://linked.data.gov.au</a:t>
            </a:r>
            <a:r>
              <a:rPr lang="en-AU" dirty="0" smtClean="0"/>
              <a:t> | </a:t>
            </a:r>
            <a:r>
              <a:rPr lang="en-AU" dirty="0">
                <a:hlinkClick r:id="rId6"/>
              </a:rPr>
              <a:t>agldwg-all@lists.csiro.au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77496" y="1019300"/>
            <a:ext cx="3384376" cy="19352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en-AU" b="1" dirty="0" smtClean="0"/>
              <a:t>About</a:t>
            </a:r>
          </a:p>
          <a:p>
            <a:pPr algn="just"/>
            <a:r>
              <a:rPr lang="en-AU" dirty="0" smtClean="0"/>
              <a:t>Government Linked Data experts </a:t>
            </a:r>
            <a:r>
              <a:rPr lang="en-AU" dirty="0"/>
              <a:t>and </a:t>
            </a:r>
            <a:r>
              <a:rPr lang="en-AU" dirty="0" smtClean="0"/>
              <a:t>champions. It draft </a:t>
            </a:r>
            <a:r>
              <a:rPr lang="en-AU" dirty="0"/>
              <a:t>policy and technical guidance on the implementation of Linked Data for the Australian Government</a:t>
            </a:r>
            <a:r>
              <a:rPr lang="en-AU" dirty="0" smtClean="0"/>
              <a:t>. Open to all Federal entities and friends.</a:t>
            </a:r>
            <a:endParaRPr lang="en-AU" dirty="0"/>
          </a:p>
        </p:txBody>
      </p:sp>
      <p:pic>
        <p:nvPicPr>
          <p:cNvPr id="1029" name="Picture 5" descr="Image result for rd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873" y="635512"/>
            <a:ext cx="5599966" cy="6113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236296" y="141277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  <a:endParaRPr lang="en-A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36296" y="53012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Visibility</a:t>
            </a:r>
            <a:endParaRPr lang="en-A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23928" y="3212976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Recomm-endations</a:t>
            </a:r>
            <a:endParaRPr lang="en-A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00791" y="4045284"/>
            <a:ext cx="1477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dirty="0" smtClean="0">
                <a:solidFill>
                  <a:schemeClr val="bg1"/>
                </a:solidFill>
              </a:rPr>
              <a:t>How to make </a:t>
            </a:r>
            <a:br>
              <a:rPr lang="en-AU" dirty="0" smtClean="0">
                <a:solidFill>
                  <a:schemeClr val="bg1"/>
                </a:solidFill>
              </a:rPr>
            </a:br>
            <a:r>
              <a:rPr lang="en-AU" dirty="0" smtClean="0">
                <a:solidFill>
                  <a:schemeClr val="bg1"/>
                </a:solidFill>
              </a:rPr>
              <a:t>Linked Data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48264" y="580526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olidFill>
                  <a:schemeClr val="bg1"/>
                </a:solidFill>
              </a:rPr>
              <a:t>Organising the Aust. LD community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64288" y="1874441"/>
            <a:ext cx="15745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dirty="0" smtClean="0">
                <a:solidFill>
                  <a:schemeClr val="bg1"/>
                </a:solidFill>
              </a:rPr>
              <a:t>All of Govt. LD </a:t>
            </a:r>
            <a:br>
              <a:rPr lang="en-AU" dirty="0" smtClean="0">
                <a:solidFill>
                  <a:schemeClr val="bg1"/>
                </a:solidFill>
              </a:rPr>
            </a:br>
            <a:r>
              <a:rPr lang="en-AU" dirty="0" smtClean="0">
                <a:solidFill>
                  <a:schemeClr val="bg1"/>
                </a:solidFill>
              </a:rPr>
              <a:t>tooling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92725" y="3284984"/>
            <a:ext cx="1529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400" b="1" dirty="0" smtClean="0"/>
              <a:t>Subgroups</a:t>
            </a:r>
            <a:endParaRPr lang="en-AU" b="1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5718966" y="3733739"/>
            <a:ext cx="2093394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700" dirty="0" smtClean="0"/>
              <a:t>(those that do things)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89905" y="5312100"/>
            <a:ext cx="21028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800" b="1" dirty="0" smtClean="0">
                <a:solidFill>
                  <a:srgbClr val="C00000"/>
                </a:solidFill>
              </a:rPr>
              <a:t>What is </a:t>
            </a:r>
            <a:br>
              <a:rPr lang="en-AU" sz="2800" b="1" dirty="0" smtClean="0">
                <a:solidFill>
                  <a:srgbClr val="C00000"/>
                </a:solidFill>
              </a:rPr>
            </a:br>
            <a:r>
              <a:rPr lang="en-AU" sz="2800" b="1" dirty="0" smtClean="0">
                <a:solidFill>
                  <a:srgbClr val="C00000"/>
                </a:solidFill>
              </a:rPr>
              <a:t>Linked Data?</a:t>
            </a:r>
            <a:endParaRPr lang="en-A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82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48876\Downloads\comms_bg_gre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571" y="0"/>
            <a:ext cx="2771429" cy="16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48876\Downloads\comms_footer_b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623" y="0"/>
            <a:ext cx="9001000" cy="548680"/>
          </a:xfrm>
        </p:spPr>
        <p:txBody>
          <a:bodyPr>
            <a:normAutofit/>
          </a:bodyPr>
          <a:lstStyle/>
          <a:p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Australian Government Linked Data Working </a:t>
            </a:r>
            <a:r>
              <a:rPr lang="en-A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endParaRPr lang="en-A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61" y="3096468"/>
            <a:ext cx="3388235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 smtClean="0"/>
              <a:t>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Australian </a:t>
            </a:r>
            <a:r>
              <a:rPr lang="en-AU" sz="1400" dirty="0"/>
              <a:t>Bureau of Statistics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Australian National University (Chair)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Bureau of Meteorology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CSIRO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Dept. of </a:t>
            </a:r>
            <a:r>
              <a:rPr lang="en-AU" sz="1400" dirty="0"/>
              <a:t>Communications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Dept. of </a:t>
            </a:r>
            <a:r>
              <a:rPr lang="en-AU" sz="1400" dirty="0"/>
              <a:t>Finance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Dept. of </a:t>
            </a:r>
            <a:r>
              <a:rPr lang="en-AU" sz="1400" dirty="0"/>
              <a:t>Human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Dept. of </a:t>
            </a:r>
            <a:r>
              <a:rPr lang="en-AU" sz="1400" dirty="0"/>
              <a:t>the Prime Minister and Cabinet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Geoscience Australia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National Archives of </a:t>
            </a:r>
            <a:r>
              <a:rPr lang="en-AU" sz="1400" dirty="0" smtClean="0"/>
              <a:t>Australia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r>
              <a:rPr lang="en-AU" sz="1400" b="1" dirty="0" smtClean="0"/>
              <a:t>Informal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National Computational Infrastructure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Link Digital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Intersect Australia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PSMA</a:t>
            </a:r>
            <a:endParaRPr lang="en-A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028002" y="450846"/>
            <a:ext cx="508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hlinkClick r:id="rId5"/>
              </a:rPr>
              <a:t>http://linked.data.gov.au</a:t>
            </a:r>
            <a:r>
              <a:rPr lang="en-AU" dirty="0" smtClean="0"/>
              <a:t> | </a:t>
            </a:r>
            <a:r>
              <a:rPr lang="en-AU" dirty="0">
                <a:hlinkClick r:id="rId6"/>
              </a:rPr>
              <a:t>agldwg-all@lists.csiro.au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77496" y="1019300"/>
            <a:ext cx="3384376" cy="19352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en-AU" b="1" dirty="0" smtClean="0"/>
              <a:t>About</a:t>
            </a:r>
          </a:p>
          <a:p>
            <a:pPr algn="just"/>
            <a:r>
              <a:rPr lang="en-AU" dirty="0" smtClean="0"/>
              <a:t>Government Linked Data experts </a:t>
            </a:r>
            <a:r>
              <a:rPr lang="en-AU" dirty="0"/>
              <a:t>and </a:t>
            </a:r>
            <a:r>
              <a:rPr lang="en-AU" dirty="0" smtClean="0"/>
              <a:t>champions. It draft </a:t>
            </a:r>
            <a:r>
              <a:rPr lang="en-AU" dirty="0"/>
              <a:t>policy and technical guidance on the implementation of Linked Data for the Australian Government</a:t>
            </a:r>
            <a:r>
              <a:rPr lang="en-AU" dirty="0" smtClean="0"/>
              <a:t>. Open to all Federal entities and friends.</a:t>
            </a:r>
            <a:endParaRPr lang="en-AU" dirty="0"/>
          </a:p>
        </p:txBody>
      </p:sp>
      <p:pic>
        <p:nvPicPr>
          <p:cNvPr id="1029" name="Picture 5" descr="Image result for rd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873" y="635512"/>
            <a:ext cx="5599966" cy="6113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236296" y="141277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  <a:endParaRPr lang="en-A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36296" y="53012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Visibility</a:t>
            </a:r>
            <a:endParaRPr lang="en-A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23928" y="3212976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Recomm-endations</a:t>
            </a:r>
            <a:endParaRPr lang="en-A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00791" y="4045284"/>
            <a:ext cx="1477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dirty="0" smtClean="0">
                <a:solidFill>
                  <a:schemeClr val="bg1"/>
                </a:solidFill>
              </a:rPr>
              <a:t>How to make </a:t>
            </a:r>
            <a:br>
              <a:rPr lang="en-AU" dirty="0" smtClean="0">
                <a:solidFill>
                  <a:schemeClr val="bg1"/>
                </a:solidFill>
              </a:rPr>
            </a:br>
            <a:r>
              <a:rPr lang="en-AU" dirty="0" smtClean="0">
                <a:solidFill>
                  <a:schemeClr val="bg1"/>
                </a:solidFill>
              </a:rPr>
              <a:t>Linked Data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48264" y="580526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olidFill>
                  <a:schemeClr val="bg1"/>
                </a:solidFill>
              </a:rPr>
              <a:t>Organising the Aust. LD community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64288" y="1874441"/>
            <a:ext cx="15745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dirty="0" smtClean="0">
                <a:solidFill>
                  <a:schemeClr val="bg1"/>
                </a:solidFill>
              </a:rPr>
              <a:t>All of Govt. LD </a:t>
            </a:r>
            <a:br>
              <a:rPr lang="en-AU" dirty="0" smtClean="0">
                <a:solidFill>
                  <a:schemeClr val="bg1"/>
                </a:solidFill>
              </a:rPr>
            </a:br>
            <a:r>
              <a:rPr lang="en-AU" dirty="0" smtClean="0">
                <a:solidFill>
                  <a:schemeClr val="bg1"/>
                </a:solidFill>
              </a:rPr>
              <a:t>tooling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92725" y="3284984"/>
            <a:ext cx="1529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400" b="1" dirty="0" smtClean="0"/>
              <a:t>Subgroups</a:t>
            </a:r>
            <a:endParaRPr lang="en-AU" b="1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5718966" y="3733739"/>
            <a:ext cx="2093394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700" dirty="0" smtClean="0"/>
              <a:t>(those that do things)</a:t>
            </a:r>
          </a:p>
        </p:txBody>
      </p:sp>
      <p:sp>
        <p:nvSpPr>
          <p:cNvPr id="3" name="TextBox 2"/>
          <p:cNvSpPr txBox="1"/>
          <p:nvPr/>
        </p:nvSpPr>
        <p:spPr>
          <a:xfrm rot="20767842">
            <a:off x="3615471" y="1365294"/>
            <a:ext cx="2983267" cy="79322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AU" sz="4000" b="1" dirty="0" smtClean="0">
                <a:solidFill>
                  <a:schemeClr val="bg1"/>
                </a:solidFill>
              </a:rPr>
              <a:t>Link with us!</a:t>
            </a:r>
            <a:endParaRPr lang="en-AU" sz="4000" b="1" dirty="0">
              <a:solidFill>
                <a:schemeClr val="bg1"/>
              </a:solidFill>
            </a:endParaRPr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H="1" flipV="1">
            <a:off x="4867734" y="820178"/>
            <a:ext cx="144300" cy="556679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889905" y="5312100"/>
            <a:ext cx="21028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800" b="1" dirty="0" smtClean="0">
                <a:solidFill>
                  <a:srgbClr val="C00000"/>
                </a:solidFill>
              </a:rPr>
              <a:t>What is </a:t>
            </a:r>
            <a:br>
              <a:rPr lang="en-AU" sz="2800" b="1" dirty="0" smtClean="0">
                <a:solidFill>
                  <a:srgbClr val="C00000"/>
                </a:solidFill>
              </a:rPr>
            </a:br>
            <a:r>
              <a:rPr lang="en-AU" sz="2800" b="1" dirty="0" smtClean="0">
                <a:solidFill>
                  <a:srgbClr val="C00000"/>
                </a:solidFill>
              </a:rPr>
              <a:t>Linked Data?</a:t>
            </a:r>
            <a:endParaRPr lang="en-A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60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404</Words>
  <Application>Microsoft Office PowerPoint</Application>
  <PresentationFormat>On-screen Show (4:3)</PresentationFormat>
  <Paragraphs>100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Australian Government Linked Data Working Group</vt:lpstr>
      <vt:lpstr>Australian Government Linked Data Working Group</vt:lpstr>
      <vt:lpstr>Australian Government Linked Data Working Group</vt:lpstr>
      <vt:lpstr>Australian Government Linked Data Working Group</vt:lpstr>
    </vt:vector>
  </TitlesOfParts>
  <Company>Geoscience Australia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Australian Government Linked Data Working Group </dc:title>
  <dc:creator>Car Nicholas</dc:creator>
  <cp:lastModifiedBy>Car Nicholas</cp:lastModifiedBy>
  <cp:revision>10</cp:revision>
  <dcterms:created xsi:type="dcterms:W3CDTF">2017-03-20T23:30:22Z</dcterms:created>
  <dcterms:modified xsi:type="dcterms:W3CDTF">2017-03-21T01:27:08Z</dcterms:modified>
</cp:coreProperties>
</file>