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27"/>
  </p:notesMasterIdLst>
  <p:sldIdLst>
    <p:sldId id="256" r:id="rId2"/>
    <p:sldId id="400" r:id="rId3"/>
    <p:sldId id="349" r:id="rId4"/>
    <p:sldId id="406" r:id="rId5"/>
    <p:sldId id="407" r:id="rId6"/>
    <p:sldId id="408" r:id="rId7"/>
    <p:sldId id="401" r:id="rId8"/>
    <p:sldId id="410" r:id="rId9"/>
    <p:sldId id="411" r:id="rId10"/>
    <p:sldId id="412" r:id="rId11"/>
    <p:sldId id="413" r:id="rId12"/>
    <p:sldId id="414" r:id="rId13"/>
    <p:sldId id="415" r:id="rId14"/>
    <p:sldId id="271" r:id="rId15"/>
    <p:sldId id="257" r:id="rId16"/>
    <p:sldId id="258" r:id="rId17"/>
    <p:sldId id="259" r:id="rId18"/>
    <p:sldId id="260" r:id="rId19"/>
    <p:sldId id="264" r:id="rId20"/>
    <p:sldId id="266" r:id="rId21"/>
    <p:sldId id="267" r:id="rId22"/>
    <p:sldId id="268" r:id="rId23"/>
    <p:sldId id="269" r:id="rId24"/>
    <p:sldId id="277" r:id="rId25"/>
    <p:sldId id="275" r:id="rId26"/>
  </p:sldIdLst>
  <p:sldSz cx="9144000" cy="6858000" type="screen4x3"/>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holas.car"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340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22"/>
    <p:restoredTop sz="69780"/>
  </p:normalViewPr>
  <p:slideViewPr>
    <p:cSldViewPr snapToGrid="0" snapToObjects="1">
      <p:cViewPr varScale="1">
        <p:scale>
          <a:sx n="82" d="100"/>
          <a:sy n="82" d="100"/>
        </p:scale>
        <p:origin x="104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1"/>
            <a:ext cx="2945862" cy="497333"/>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50294" y="1"/>
            <a:ext cx="2945862" cy="497333"/>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Shape 6"/>
          <p:cNvSpPr txBox="1">
            <a:spLocks noGrp="1"/>
          </p:cNvSpPr>
          <p:nvPr>
            <p:ph type="body" idx="1"/>
          </p:nvPr>
        </p:nvSpPr>
        <p:spPr>
          <a:xfrm>
            <a:off x="679464" y="4714653"/>
            <a:ext cx="5438748" cy="4466756"/>
          </a:xfrm>
          <a:prstGeom prst="rect">
            <a:avLst/>
          </a:prstGeom>
          <a:noFill/>
          <a:ln>
            <a:noFill/>
          </a:ln>
        </p:spPr>
        <p:txBody>
          <a:bodyPr spcFirstLastPara="1" wrap="square" lIns="91425" tIns="91425" rIns="91425" bIns="91425" anchor="t" anchorCtr="0"/>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427766"/>
            <a:ext cx="2945862" cy="497332"/>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50294" y="9427766"/>
            <a:ext cx="2945862" cy="49733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Shape 86"/>
          <p:cNvSpPr txBox="1">
            <a:spLocks noGrp="1"/>
          </p:cNvSpPr>
          <p:nvPr>
            <p:ph type="body" idx="1"/>
          </p:nvPr>
        </p:nvSpPr>
        <p:spPr>
          <a:xfrm>
            <a:off x="679464" y="4714653"/>
            <a:ext cx="5438748" cy="44667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87" name="Shape 87"/>
          <p:cNvSpPr txBox="1">
            <a:spLocks noGrp="1"/>
          </p:cNvSpPr>
          <p:nvPr>
            <p:ph type="sldNum" idx="12"/>
          </p:nvPr>
        </p:nvSpPr>
        <p:spPr>
          <a:xfrm>
            <a:off x="3850294" y="9427766"/>
            <a:ext cx="2945862" cy="49733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3" name="Shape 133"/>
          <p:cNvSpPr txBox="1">
            <a:spLocks noGrp="1"/>
          </p:cNvSpPr>
          <p:nvPr>
            <p:ph type="body" idx="1"/>
          </p:nvPr>
        </p:nvSpPr>
        <p:spPr>
          <a:xfrm>
            <a:off x="679464" y="4714653"/>
            <a:ext cx="5438748" cy="44667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Arial"/>
              <a:ea typeface="Arial"/>
              <a:cs typeface="Arial"/>
              <a:sym typeface="Arial"/>
            </a:endParaRPr>
          </a:p>
        </p:txBody>
      </p:sp>
      <p:sp>
        <p:nvSpPr>
          <p:cNvPr id="134" name="Shape 134"/>
          <p:cNvSpPr txBox="1">
            <a:spLocks noGrp="1"/>
          </p:cNvSpPr>
          <p:nvPr>
            <p:ph type="sldNum" idx="12"/>
          </p:nvPr>
        </p:nvSpPr>
        <p:spPr>
          <a:xfrm>
            <a:off x="3850294" y="9427766"/>
            <a:ext cx="2945862" cy="49733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18</a:t>
            </a:fld>
            <a:endParaRPr sz="1200">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3" name="Shape 163"/>
          <p:cNvSpPr txBox="1">
            <a:spLocks noGrp="1"/>
          </p:cNvSpPr>
          <p:nvPr>
            <p:ph type="body" idx="1"/>
          </p:nvPr>
        </p:nvSpPr>
        <p:spPr>
          <a:xfrm>
            <a:off x="679464" y="4714653"/>
            <a:ext cx="5438700" cy="4466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164" name="Shape 164"/>
          <p:cNvSpPr txBox="1">
            <a:spLocks noGrp="1"/>
          </p:cNvSpPr>
          <p:nvPr>
            <p:ph type="sldNum" idx="12"/>
          </p:nvPr>
        </p:nvSpPr>
        <p:spPr>
          <a:xfrm>
            <a:off x="3850294" y="9427766"/>
            <a:ext cx="2946000" cy="4974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19</a:t>
            </a:fld>
            <a:endParaRPr sz="1200">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79464" y="4714653"/>
            <a:ext cx="5438700" cy="44667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82" name="Shape 182"/>
          <p:cNvSpPr txBox="1">
            <a:spLocks noGrp="1"/>
          </p:cNvSpPr>
          <p:nvPr>
            <p:ph type="sldNum" idx="12"/>
          </p:nvPr>
        </p:nvSpPr>
        <p:spPr>
          <a:xfrm>
            <a:off x="3850294" y="9427766"/>
            <a:ext cx="2946000" cy="4974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79464" y="4714653"/>
            <a:ext cx="5438700" cy="44667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89" name="Shape 189"/>
          <p:cNvSpPr txBox="1">
            <a:spLocks noGrp="1"/>
          </p:cNvSpPr>
          <p:nvPr>
            <p:ph type="sldNum" idx="12"/>
          </p:nvPr>
        </p:nvSpPr>
        <p:spPr>
          <a:xfrm>
            <a:off x="3850294" y="9427766"/>
            <a:ext cx="2946000" cy="4974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79464" y="4714653"/>
            <a:ext cx="5438700" cy="44667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96" name="Shape 196"/>
          <p:cNvSpPr txBox="1">
            <a:spLocks noGrp="1"/>
          </p:cNvSpPr>
          <p:nvPr>
            <p:ph type="sldNum" idx="12"/>
          </p:nvPr>
        </p:nvSpPr>
        <p:spPr>
          <a:xfrm>
            <a:off x="3850294" y="9427766"/>
            <a:ext cx="2946000" cy="4974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79464" y="4714653"/>
            <a:ext cx="5438700" cy="44667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204" name="Shape 204"/>
          <p:cNvSpPr txBox="1">
            <a:spLocks noGrp="1"/>
          </p:cNvSpPr>
          <p:nvPr>
            <p:ph type="sldNum" idx="12"/>
          </p:nvPr>
        </p:nvSpPr>
        <p:spPr>
          <a:xfrm>
            <a:off x="3850294" y="9427766"/>
            <a:ext cx="2946000" cy="4974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79464" y="4714653"/>
            <a:ext cx="5438700" cy="44667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204" name="Shape 204"/>
          <p:cNvSpPr txBox="1">
            <a:spLocks noGrp="1"/>
          </p:cNvSpPr>
          <p:nvPr>
            <p:ph type="sldNum" idx="12"/>
          </p:nvPr>
        </p:nvSpPr>
        <p:spPr>
          <a:xfrm>
            <a:off x="3850294" y="9427766"/>
            <a:ext cx="2946000" cy="4974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24</a:t>
            </a:fld>
            <a:endParaRPr/>
          </a:p>
        </p:txBody>
      </p:sp>
    </p:spTree>
    <p:extLst>
      <p:ext uri="{BB962C8B-B14F-4D97-AF65-F5344CB8AC3E}">
        <p14:creationId xmlns:p14="http://schemas.microsoft.com/office/powerpoint/2010/main" val="22998794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79464" y="4714653"/>
            <a:ext cx="5438748" cy="4466756"/>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254" name="Shape 254"/>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77826"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fr-FR"/>
          </a:p>
        </p:txBody>
      </p:sp>
    </p:spTree>
    <p:extLst>
      <p:ext uri="{BB962C8B-B14F-4D97-AF65-F5344CB8AC3E}">
        <p14:creationId xmlns:p14="http://schemas.microsoft.com/office/powerpoint/2010/main" val="1491422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a:tabLst>
                <a:tab pos="0" algn="l"/>
                <a:tab pos="401744" algn="l"/>
                <a:tab pos="804912" algn="l"/>
                <a:tab pos="1208080" algn="l"/>
                <a:tab pos="1611248" algn="l"/>
                <a:tab pos="2014416" algn="l"/>
                <a:tab pos="2417585" algn="l"/>
                <a:tab pos="2820753" algn="l"/>
                <a:tab pos="3223921" algn="l"/>
                <a:tab pos="3627089" algn="l"/>
                <a:tab pos="4030258" algn="l"/>
                <a:tab pos="4433425" algn="l"/>
                <a:tab pos="4836594" algn="l"/>
                <a:tab pos="5239762" algn="l"/>
                <a:tab pos="5642930" algn="l"/>
                <a:tab pos="6046098" algn="l"/>
                <a:tab pos="6449267" algn="l"/>
                <a:tab pos="6852434" algn="l"/>
                <a:tab pos="7255603" algn="l"/>
                <a:tab pos="7658771" algn="l"/>
                <a:tab pos="8061939" algn="l"/>
              </a:tabLst>
              <a:defRPr>
                <a:solidFill>
                  <a:schemeClr val="bg1"/>
                </a:solidFill>
                <a:latin typeface="Arial" charset="0"/>
                <a:ea typeface="TakaoPGothic" charset="0"/>
                <a:cs typeface="TakaoPGothic" charset="0"/>
              </a:defRPr>
            </a:lvl1pPr>
            <a:lvl2pPr eaLnBrk="0">
              <a:tabLst>
                <a:tab pos="0" algn="l"/>
                <a:tab pos="401744" algn="l"/>
                <a:tab pos="804912" algn="l"/>
                <a:tab pos="1208080" algn="l"/>
                <a:tab pos="1611248" algn="l"/>
                <a:tab pos="2014416" algn="l"/>
                <a:tab pos="2417585" algn="l"/>
                <a:tab pos="2820753" algn="l"/>
                <a:tab pos="3223921" algn="l"/>
                <a:tab pos="3627089" algn="l"/>
                <a:tab pos="4030258" algn="l"/>
                <a:tab pos="4433425" algn="l"/>
                <a:tab pos="4836594" algn="l"/>
                <a:tab pos="5239762" algn="l"/>
                <a:tab pos="5642930" algn="l"/>
                <a:tab pos="6046098" algn="l"/>
                <a:tab pos="6449267" algn="l"/>
                <a:tab pos="6852434" algn="l"/>
                <a:tab pos="7255603" algn="l"/>
                <a:tab pos="7658771" algn="l"/>
                <a:tab pos="8061939" algn="l"/>
              </a:tabLst>
              <a:defRPr>
                <a:solidFill>
                  <a:schemeClr val="bg1"/>
                </a:solidFill>
                <a:latin typeface="Arial" charset="0"/>
                <a:ea typeface="TakaoPGothic" charset="0"/>
                <a:cs typeface="TakaoPGothic" charset="0"/>
              </a:defRPr>
            </a:lvl2pPr>
            <a:lvl3pPr eaLnBrk="0">
              <a:tabLst>
                <a:tab pos="0" algn="l"/>
                <a:tab pos="401744" algn="l"/>
                <a:tab pos="804912" algn="l"/>
                <a:tab pos="1208080" algn="l"/>
                <a:tab pos="1611248" algn="l"/>
                <a:tab pos="2014416" algn="l"/>
                <a:tab pos="2417585" algn="l"/>
                <a:tab pos="2820753" algn="l"/>
                <a:tab pos="3223921" algn="l"/>
                <a:tab pos="3627089" algn="l"/>
                <a:tab pos="4030258" algn="l"/>
                <a:tab pos="4433425" algn="l"/>
                <a:tab pos="4836594" algn="l"/>
                <a:tab pos="5239762" algn="l"/>
                <a:tab pos="5642930" algn="l"/>
                <a:tab pos="6046098" algn="l"/>
                <a:tab pos="6449267" algn="l"/>
                <a:tab pos="6852434" algn="l"/>
                <a:tab pos="7255603" algn="l"/>
                <a:tab pos="7658771" algn="l"/>
                <a:tab pos="8061939" algn="l"/>
              </a:tabLst>
              <a:defRPr>
                <a:solidFill>
                  <a:schemeClr val="bg1"/>
                </a:solidFill>
                <a:latin typeface="Arial" charset="0"/>
                <a:ea typeface="TakaoPGothic" charset="0"/>
                <a:cs typeface="TakaoPGothic" charset="0"/>
              </a:defRPr>
            </a:lvl3pPr>
            <a:lvl4pPr eaLnBrk="0">
              <a:tabLst>
                <a:tab pos="0" algn="l"/>
                <a:tab pos="401744" algn="l"/>
                <a:tab pos="804912" algn="l"/>
                <a:tab pos="1208080" algn="l"/>
                <a:tab pos="1611248" algn="l"/>
                <a:tab pos="2014416" algn="l"/>
                <a:tab pos="2417585" algn="l"/>
                <a:tab pos="2820753" algn="l"/>
                <a:tab pos="3223921" algn="l"/>
                <a:tab pos="3627089" algn="l"/>
                <a:tab pos="4030258" algn="l"/>
                <a:tab pos="4433425" algn="l"/>
                <a:tab pos="4836594" algn="l"/>
                <a:tab pos="5239762" algn="l"/>
                <a:tab pos="5642930" algn="l"/>
                <a:tab pos="6046098" algn="l"/>
                <a:tab pos="6449267" algn="l"/>
                <a:tab pos="6852434" algn="l"/>
                <a:tab pos="7255603" algn="l"/>
                <a:tab pos="7658771" algn="l"/>
                <a:tab pos="8061939" algn="l"/>
              </a:tabLst>
              <a:defRPr>
                <a:solidFill>
                  <a:schemeClr val="bg1"/>
                </a:solidFill>
                <a:latin typeface="Arial" charset="0"/>
                <a:ea typeface="TakaoPGothic" charset="0"/>
                <a:cs typeface="TakaoPGothic" charset="0"/>
              </a:defRPr>
            </a:lvl4pPr>
            <a:lvl5pPr eaLnBrk="0">
              <a:tabLst>
                <a:tab pos="0" algn="l"/>
                <a:tab pos="401744" algn="l"/>
                <a:tab pos="804912" algn="l"/>
                <a:tab pos="1208080" algn="l"/>
                <a:tab pos="1611248" algn="l"/>
                <a:tab pos="2014416" algn="l"/>
                <a:tab pos="2417585" algn="l"/>
                <a:tab pos="2820753" algn="l"/>
                <a:tab pos="3223921" algn="l"/>
                <a:tab pos="3627089" algn="l"/>
                <a:tab pos="4030258" algn="l"/>
                <a:tab pos="4433425" algn="l"/>
                <a:tab pos="4836594" algn="l"/>
                <a:tab pos="5239762" algn="l"/>
                <a:tab pos="5642930" algn="l"/>
                <a:tab pos="6046098" algn="l"/>
                <a:tab pos="6449267" algn="l"/>
                <a:tab pos="6852434" algn="l"/>
                <a:tab pos="7255603" algn="l"/>
                <a:tab pos="7658771" algn="l"/>
                <a:tab pos="8061939" algn="l"/>
              </a:tabLst>
              <a:defRPr>
                <a:solidFill>
                  <a:schemeClr val="bg1"/>
                </a:solidFill>
                <a:latin typeface="Arial" charset="0"/>
                <a:ea typeface="TakaoPGothic" charset="0"/>
                <a:cs typeface="TakaoPGothic" charset="0"/>
              </a:defRPr>
            </a:lvl5pPr>
            <a:lvl6pPr marL="2256602" indent="-205146" defTabSz="403169" eaLnBrk="0" fontAlgn="base" hangingPunct="0">
              <a:lnSpc>
                <a:spcPct val="94000"/>
              </a:lnSpc>
              <a:spcBef>
                <a:spcPct val="0"/>
              </a:spcBef>
              <a:spcAft>
                <a:spcPct val="0"/>
              </a:spcAft>
              <a:buClr>
                <a:srgbClr val="000000"/>
              </a:buClr>
              <a:buSzPct val="100000"/>
              <a:buFont typeface="Times New Roman" pitchFamily="16" charset="0"/>
              <a:tabLst>
                <a:tab pos="0" algn="l"/>
                <a:tab pos="401744" algn="l"/>
                <a:tab pos="804912" algn="l"/>
                <a:tab pos="1208080" algn="l"/>
                <a:tab pos="1611248" algn="l"/>
                <a:tab pos="2014416" algn="l"/>
                <a:tab pos="2417585" algn="l"/>
                <a:tab pos="2820753" algn="l"/>
                <a:tab pos="3223921" algn="l"/>
                <a:tab pos="3627089" algn="l"/>
                <a:tab pos="4030258" algn="l"/>
                <a:tab pos="4433425" algn="l"/>
                <a:tab pos="4836594" algn="l"/>
                <a:tab pos="5239762" algn="l"/>
                <a:tab pos="5642930" algn="l"/>
                <a:tab pos="6046098" algn="l"/>
                <a:tab pos="6449267" algn="l"/>
                <a:tab pos="6852434" algn="l"/>
                <a:tab pos="7255603" algn="l"/>
                <a:tab pos="7658771" algn="l"/>
                <a:tab pos="8061939" algn="l"/>
              </a:tabLst>
              <a:defRPr>
                <a:solidFill>
                  <a:schemeClr val="bg1"/>
                </a:solidFill>
                <a:latin typeface="Arial" charset="0"/>
                <a:ea typeface="TakaoPGothic" charset="0"/>
                <a:cs typeface="TakaoPGothic" charset="0"/>
              </a:defRPr>
            </a:lvl6pPr>
            <a:lvl7pPr marL="2666893" indent="-205146" defTabSz="403169" eaLnBrk="0" fontAlgn="base" hangingPunct="0">
              <a:lnSpc>
                <a:spcPct val="94000"/>
              </a:lnSpc>
              <a:spcBef>
                <a:spcPct val="0"/>
              </a:spcBef>
              <a:spcAft>
                <a:spcPct val="0"/>
              </a:spcAft>
              <a:buClr>
                <a:srgbClr val="000000"/>
              </a:buClr>
              <a:buSzPct val="100000"/>
              <a:buFont typeface="Times New Roman" pitchFamily="16" charset="0"/>
              <a:tabLst>
                <a:tab pos="0" algn="l"/>
                <a:tab pos="401744" algn="l"/>
                <a:tab pos="804912" algn="l"/>
                <a:tab pos="1208080" algn="l"/>
                <a:tab pos="1611248" algn="l"/>
                <a:tab pos="2014416" algn="l"/>
                <a:tab pos="2417585" algn="l"/>
                <a:tab pos="2820753" algn="l"/>
                <a:tab pos="3223921" algn="l"/>
                <a:tab pos="3627089" algn="l"/>
                <a:tab pos="4030258" algn="l"/>
                <a:tab pos="4433425" algn="l"/>
                <a:tab pos="4836594" algn="l"/>
                <a:tab pos="5239762" algn="l"/>
                <a:tab pos="5642930" algn="l"/>
                <a:tab pos="6046098" algn="l"/>
                <a:tab pos="6449267" algn="l"/>
                <a:tab pos="6852434" algn="l"/>
                <a:tab pos="7255603" algn="l"/>
                <a:tab pos="7658771" algn="l"/>
                <a:tab pos="8061939" algn="l"/>
              </a:tabLst>
              <a:defRPr>
                <a:solidFill>
                  <a:schemeClr val="bg1"/>
                </a:solidFill>
                <a:latin typeface="Arial" charset="0"/>
                <a:ea typeface="TakaoPGothic" charset="0"/>
                <a:cs typeface="TakaoPGothic" charset="0"/>
              </a:defRPr>
            </a:lvl7pPr>
            <a:lvl8pPr marL="3077185" indent="-205146" defTabSz="403169" eaLnBrk="0" fontAlgn="base" hangingPunct="0">
              <a:lnSpc>
                <a:spcPct val="94000"/>
              </a:lnSpc>
              <a:spcBef>
                <a:spcPct val="0"/>
              </a:spcBef>
              <a:spcAft>
                <a:spcPct val="0"/>
              </a:spcAft>
              <a:buClr>
                <a:srgbClr val="000000"/>
              </a:buClr>
              <a:buSzPct val="100000"/>
              <a:buFont typeface="Times New Roman" pitchFamily="16" charset="0"/>
              <a:tabLst>
                <a:tab pos="0" algn="l"/>
                <a:tab pos="401744" algn="l"/>
                <a:tab pos="804912" algn="l"/>
                <a:tab pos="1208080" algn="l"/>
                <a:tab pos="1611248" algn="l"/>
                <a:tab pos="2014416" algn="l"/>
                <a:tab pos="2417585" algn="l"/>
                <a:tab pos="2820753" algn="l"/>
                <a:tab pos="3223921" algn="l"/>
                <a:tab pos="3627089" algn="l"/>
                <a:tab pos="4030258" algn="l"/>
                <a:tab pos="4433425" algn="l"/>
                <a:tab pos="4836594" algn="l"/>
                <a:tab pos="5239762" algn="l"/>
                <a:tab pos="5642930" algn="l"/>
                <a:tab pos="6046098" algn="l"/>
                <a:tab pos="6449267" algn="l"/>
                <a:tab pos="6852434" algn="l"/>
                <a:tab pos="7255603" algn="l"/>
                <a:tab pos="7658771" algn="l"/>
                <a:tab pos="8061939" algn="l"/>
              </a:tabLst>
              <a:defRPr>
                <a:solidFill>
                  <a:schemeClr val="bg1"/>
                </a:solidFill>
                <a:latin typeface="Arial" charset="0"/>
                <a:ea typeface="TakaoPGothic" charset="0"/>
                <a:cs typeface="TakaoPGothic" charset="0"/>
              </a:defRPr>
            </a:lvl8pPr>
            <a:lvl9pPr marL="3487476" indent="-205146" defTabSz="403169" eaLnBrk="0" fontAlgn="base" hangingPunct="0">
              <a:lnSpc>
                <a:spcPct val="94000"/>
              </a:lnSpc>
              <a:spcBef>
                <a:spcPct val="0"/>
              </a:spcBef>
              <a:spcAft>
                <a:spcPct val="0"/>
              </a:spcAft>
              <a:buClr>
                <a:srgbClr val="000000"/>
              </a:buClr>
              <a:buSzPct val="100000"/>
              <a:buFont typeface="Times New Roman" pitchFamily="16" charset="0"/>
              <a:tabLst>
                <a:tab pos="0" algn="l"/>
                <a:tab pos="401744" algn="l"/>
                <a:tab pos="804912" algn="l"/>
                <a:tab pos="1208080" algn="l"/>
                <a:tab pos="1611248" algn="l"/>
                <a:tab pos="2014416" algn="l"/>
                <a:tab pos="2417585" algn="l"/>
                <a:tab pos="2820753" algn="l"/>
                <a:tab pos="3223921" algn="l"/>
                <a:tab pos="3627089" algn="l"/>
                <a:tab pos="4030258" algn="l"/>
                <a:tab pos="4433425" algn="l"/>
                <a:tab pos="4836594" algn="l"/>
                <a:tab pos="5239762" algn="l"/>
                <a:tab pos="5642930" algn="l"/>
                <a:tab pos="6046098" algn="l"/>
                <a:tab pos="6449267" algn="l"/>
                <a:tab pos="6852434" algn="l"/>
                <a:tab pos="7255603" algn="l"/>
                <a:tab pos="7658771" algn="l"/>
                <a:tab pos="8061939" algn="l"/>
              </a:tabLst>
              <a:defRPr>
                <a:solidFill>
                  <a:schemeClr val="bg1"/>
                </a:solidFill>
                <a:latin typeface="Arial" charset="0"/>
                <a:ea typeface="TakaoPGothic" charset="0"/>
                <a:cs typeface="TakaoPGothic" charset="0"/>
              </a:defRPr>
            </a:lvl9pPr>
          </a:lstStyle>
          <a:p>
            <a:pPr eaLnBrk="1"/>
            <a:fld id="{EE129B62-9CDE-4F1A-A0BA-4369CA79C606}" type="slidenum">
              <a:rPr lang="en-GB" altLang="en-US">
                <a:solidFill>
                  <a:srgbClr val="000000"/>
                </a:solidFill>
                <a:latin typeface="Times New Roman" pitchFamily="16" charset="0"/>
                <a:ea typeface="DejaVu Sans" charset="0"/>
                <a:cs typeface="DejaVu Sans" charset="0"/>
              </a:rPr>
              <a:pPr eaLnBrk="1"/>
              <a:t>4</a:t>
            </a:fld>
            <a:endParaRPr lang="en-GB" altLang="en-US">
              <a:solidFill>
                <a:srgbClr val="000000"/>
              </a:solidFill>
              <a:latin typeface="Times New Roman" pitchFamily="16" charset="0"/>
              <a:ea typeface="DejaVu Sans" charset="0"/>
              <a:cs typeface="DejaVu Sans" charset="0"/>
            </a:endParaRPr>
          </a:p>
        </p:txBody>
      </p:sp>
      <p:sp>
        <p:nvSpPr>
          <p:cNvPr id="77827" name="Rectangle 1"/>
          <p:cNvSpPr txBox="1">
            <a:spLocks noGrp="1" noRot="1" noChangeAspect="1" noChangeArrowheads="1" noTextEdit="1"/>
          </p:cNvSpPr>
          <p:nvPr>
            <p:ph type="sldImg"/>
          </p:nvPr>
        </p:nvSpPr>
        <p:spPr>
          <a:xfrm>
            <a:off x="1143000" y="693738"/>
            <a:ext cx="4567238" cy="34258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28" name="Text Box 2"/>
          <p:cNvSpPr txBox="1">
            <a:spLocks noChangeArrowheads="1"/>
          </p:cNvSpPr>
          <p:nvPr/>
        </p:nvSpPr>
        <p:spPr bwMode="auto">
          <a:xfrm>
            <a:off x="686361" y="4342534"/>
            <a:ext cx="5482478" cy="4110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US" altLang="en-US"/>
          </a:p>
        </p:txBody>
      </p:sp>
    </p:spTree>
    <p:extLst>
      <p:ext uri="{BB962C8B-B14F-4D97-AF65-F5344CB8AC3E}">
        <p14:creationId xmlns:p14="http://schemas.microsoft.com/office/powerpoint/2010/main" val="1852353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40717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45959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679464" y="4714653"/>
            <a:ext cx="5438700" cy="44667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dirty="0"/>
          </a:p>
        </p:txBody>
      </p:sp>
      <p:sp>
        <p:nvSpPr>
          <p:cNvPr id="219" name="Shape 219"/>
          <p:cNvSpPr txBox="1">
            <a:spLocks noGrp="1"/>
          </p:cNvSpPr>
          <p:nvPr>
            <p:ph type="sldNum" idx="12"/>
          </p:nvPr>
        </p:nvSpPr>
        <p:spPr>
          <a:xfrm>
            <a:off x="3850294" y="9427766"/>
            <a:ext cx="2946000" cy="4974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Shape 94"/>
          <p:cNvSpPr txBox="1">
            <a:spLocks noGrp="1"/>
          </p:cNvSpPr>
          <p:nvPr>
            <p:ph type="body" idx="1"/>
          </p:nvPr>
        </p:nvSpPr>
        <p:spPr>
          <a:xfrm>
            <a:off x="679464" y="4714653"/>
            <a:ext cx="5438748" cy="44667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95" name="Shape 95"/>
          <p:cNvSpPr txBox="1">
            <a:spLocks noGrp="1"/>
          </p:cNvSpPr>
          <p:nvPr>
            <p:ph type="sldNum" idx="12"/>
          </p:nvPr>
        </p:nvSpPr>
        <p:spPr>
          <a:xfrm>
            <a:off x="3850294" y="9427766"/>
            <a:ext cx="2945862" cy="49733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15</a:t>
            </a:fld>
            <a:endParaRPr sz="1200">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79464" y="4714653"/>
            <a:ext cx="5438700" cy="44667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17" name="Shape 117"/>
          <p:cNvSpPr txBox="1">
            <a:spLocks noGrp="1"/>
          </p:cNvSpPr>
          <p:nvPr>
            <p:ph type="sldNum" idx="12"/>
          </p:nvPr>
        </p:nvSpPr>
        <p:spPr>
          <a:xfrm>
            <a:off x="3850294" y="9427766"/>
            <a:ext cx="2946000" cy="4974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79464" y="4714653"/>
            <a:ext cx="5438700" cy="44667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27" name="Shape 127"/>
          <p:cNvSpPr txBox="1">
            <a:spLocks noGrp="1"/>
          </p:cNvSpPr>
          <p:nvPr>
            <p:ph type="sldNum" idx="12"/>
          </p:nvPr>
        </p:nvSpPr>
        <p:spPr>
          <a:xfrm>
            <a:off x="3850294" y="9427766"/>
            <a:ext cx="2946000" cy="4974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244061"/>
              </a:buClr>
              <a:buSzPts val="4400"/>
              <a:buFont typeface="Avenir"/>
              <a:buNone/>
              <a:defRPr sz="4400" b="1" i="0" u="none" strike="noStrike" cap="none">
                <a:solidFill>
                  <a:srgbClr val="244061"/>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Shape 17"/>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R="0" lvl="0" algn="ctr" rtl="0">
              <a:spcBef>
                <a:spcPts val="1000"/>
              </a:spcBef>
              <a:spcAft>
                <a:spcPts val="0"/>
              </a:spcAft>
              <a:buClr>
                <a:srgbClr val="888888"/>
              </a:buClr>
              <a:buSzPts val="3400"/>
              <a:buFont typeface="Arial"/>
              <a:buNone/>
              <a:defRPr sz="3400" b="0" i="0" u="none" strike="noStrike" cap="none">
                <a:solidFill>
                  <a:srgbClr val="888888"/>
                </a:solidFill>
                <a:latin typeface="Avenir"/>
                <a:ea typeface="Avenir"/>
                <a:cs typeface="Avenir"/>
                <a:sym typeface="Avenir"/>
              </a:defRPr>
            </a:lvl1pPr>
            <a:lvl2pPr marR="0" lvl="1" algn="ctr" rtl="0">
              <a:spcBef>
                <a:spcPts val="600"/>
              </a:spcBef>
              <a:spcAft>
                <a:spcPts val="0"/>
              </a:spcAft>
              <a:buClr>
                <a:srgbClr val="888888"/>
              </a:buClr>
              <a:buSzPts val="2800"/>
              <a:buFont typeface="Arial"/>
              <a:buNone/>
              <a:defRPr sz="2800" b="0" i="0" u="none" strike="noStrike" cap="none">
                <a:solidFill>
                  <a:srgbClr val="888888"/>
                </a:solidFill>
                <a:latin typeface="Avenir"/>
                <a:ea typeface="Avenir"/>
                <a:cs typeface="Avenir"/>
                <a:sym typeface="Avenir"/>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Avenir"/>
                <a:ea typeface="Avenir"/>
                <a:cs typeface="Avenir"/>
                <a:sym typeface="Avenir"/>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Avenir"/>
                <a:ea typeface="Avenir"/>
                <a:cs typeface="Avenir"/>
                <a:sym typeface="Avenir"/>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Avenir"/>
                <a:ea typeface="Avenir"/>
                <a:cs typeface="Avenir"/>
                <a:sym typeface="Avenir"/>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244061"/>
              </a:buClr>
              <a:buSzPts val="4400"/>
              <a:buFont typeface="Avenir"/>
              <a:buNone/>
              <a:defRPr sz="4400" b="1" i="0" u="none" strike="noStrike" cap="none">
                <a:solidFill>
                  <a:srgbClr val="244061"/>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Shape 74"/>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91425" rIns="91425" bIns="91425" anchor="t" anchorCtr="0"/>
          <a:lstStyle>
            <a:lvl1pPr marL="457200" marR="0" lvl="0" indent="-444500" algn="l" rtl="0">
              <a:spcBef>
                <a:spcPts val="1000"/>
              </a:spcBef>
              <a:spcAft>
                <a:spcPts val="0"/>
              </a:spcAft>
              <a:buClr>
                <a:srgbClr val="244061"/>
              </a:buClr>
              <a:buSzPts val="3400"/>
              <a:buFont typeface="Arial"/>
              <a:buChar char="•"/>
              <a:defRPr sz="3400" b="0" i="0" u="none" strike="noStrike" cap="none">
                <a:solidFill>
                  <a:srgbClr val="244061"/>
                </a:solidFill>
                <a:latin typeface="Avenir"/>
                <a:ea typeface="Avenir"/>
                <a:cs typeface="Avenir"/>
                <a:sym typeface="Avenir"/>
              </a:defRPr>
            </a:lvl1pPr>
            <a:lvl2pPr marL="914400" marR="0" lvl="1" indent="-406400" algn="l" rtl="0">
              <a:spcBef>
                <a:spcPts val="600"/>
              </a:spcBef>
              <a:spcAft>
                <a:spcPts val="0"/>
              </a:spcAft>
              <a:buClr>
                <a:srgbClr val="3F3F3F"/>
              </a:buClr>
              <a:buSzPts val="2800"/>
              <a:buFont typeface="Arial"/>
              <a:buChar char="–"/>
              <a:defRPr sz="2800" b="0" i="0" u="none" strike="noStrike" cap="none">
                <a:solidFill>
                  <a:srgbClr val="3F3F3F"/>
                </a:solidFill>
                <a:latin typeface="Avenir"/>
                <a:ea typeface="Avenir"/>
                <a:cs typeface="Avenir"/>
                <a:sym typeface="Avenir"/>
              </a:defRPr>
            </a:lvl2pPr>
            <a:lvl3pPr marL="1371600" marR="0" lvl="2" indent="-381000" algn="l" rtl="0">
              <a:spcBef>
                <a:spcPts val="480"/>
              </a:spcBef>
              <a:spcAft>
                <a:spcPts val="0"/>
              </a:spcAft>
              <a:buClr>
                <a:srgbClr val="3F3F3F"/>
              </a:buClr>
              <a:buSzPts val="2400"/>
              <a:buFont typeface="Arial"/>
              <a:buChar char="•"/>
              <a:defRPr sz="2400" b="0" i="0" u="none" strike="noStrike" cap="none">
                <a:solidFill>
                  <a:srgbClr val="3F3F3F"/>
                </a:solidFill>
                <a:latin typeface="Avenir"/>
                <a:ea typeface="Avenir"/>
                <a:cs typeface="Avenir"/>
                <a:sym typeface="Avenir"/>
              </a:defRPr>
            </a:lvl3pPr>
            <a:lvl4pPr marL="1828800" marR="0" lvl="3" indent="-355600" algn="l" rtl="0">
              <a:spcBef>
                <a:spcPts val="400"/>
              </a:spcBef>
              <a:spcAft>
                <a:spcPts val="0"/>
              </a:spcAft>
              <a:buClr>
                <a:srgbClr val="3F3F3F"/>
              </a:buClr>
              <a:buSzPts val="2000"/>
              <a:buFont typeface="Arial"/>
              <a:buChar char="–"/>
              <a:defRPr sz="2000" b="0" i="0" u="none" strike="noStrike" cap="none">
                <a:solidFill>
                  <a:srgbClr val="3F3F3F"/>
                </a:solidFill>
                <a:latin typeface="Avenir"/>
                <a:ea typeface="Avenir"/>
                <a:cs typeface="Avenir"/>
                <a:sym typeface="Avenir"/>
              </a:defRPr>
            </a:lvl4pPr>
            <a:lvl5pPr marL="2286000" marR="0" lvl="4" indent="-355600" algn="l" rtl="0">
              <a:spcBef>
                <a:spcPts val="400"/>
              </a:spcBef>
              <a:spcAft>
                <a:spcPts val="0"/>
              </a:spcAft>
              <a:buClr>
                <a:srgbClr val="3F3F3F"/>
              </a:buClr>
              <a:buSzPts val="2000"/>
              <a:buFont typeface="Arial"/>
              <a:buChar char="»"/>
              <a:defRPr sz="2000" b="0" i="0" u="none" strike="noStrike" cap="none">
                <a:solidFill>
                  <a:srgbClr val="3F3F3F"/>
                </a:solidFill>
                <a:latin typeface="Avenir"/>
                <a:ea typeface="Avenir"/>
                <a:cs typeface="Avenir"/>
                <a:sym typeface="Avenir"/>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244061"/>
              </a:buClr>
              <a:buSzPts val="4400"/>
              <a:buFont typeface="Avenir"/>
              <a:buNone/>
              <a:defRPr sz="4400" b="1" i="0" u="none" strike="noStrike" cap="none">
                <a:solidFill>
                  <a:srgbClr val="244061"/>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Shape 80"/>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lstStyle>
            <a:lvl1pPr marL="457200" marR="0" lvl="0" indent="-444500" algn="l" rtl="0">
              <a:spcBef>
                <a:spcPts val="1000"/>
              </a:spcBef>
              <a:spcAft>
                <a:spcPts val="0"/>
              </a:spcAft>
              <a:buClr>
                <a:srgbClr val="244061"/>
              </a:buClr>
              <a:buSzPts val="3400"/>
              <a:buFont typeface="Arial"/>
              <a:buChar char="•"/>
              <a:defRPr sz="3400" b="0" i="0" u="none" strike="noStrike" cap="none">
                <a:solidFill>
                  <a:srgbClr val="244061"/>
                </a:solidFill>
                <a:latin typeface="Avenir"/>
                <a:ea typeface="Avenir"/>
                <a:cs typeface="Avenir"/>
                <a:sym typeface="Avenir"/>
              </a:defRPr>
            </a:lvl1pPr>
            <a:lvl2pPr marL="914400" marR="0" lvl="1" indent="-406400" algn="l" rtl="0">
              <a:spcBef>
                <a:spcPts val="600"/>
              </a:spcBef>
              <a:spcAft>
                <a:spcPts val="0"/>
              </a:spcAft>
              <a:buClr>
                <a:srgbClr val="3F3F3F"/>
              </a:buClr>
              <a:buSzPts val="2800"/>
              <a:buFont typeface="Arial"/>
              <a:buChar char="–"/>
              <a:defRPr sz="2800" b="0" i="0" u="none" strike="noStrike" cap="none">
                <a:solidFill>
                  <a:srgbClr val="3F3F3F"/>
                </a:solidFill>
                <a:latin typeface="Avenir"/>
                <a:ea typeface="Avenir"/>
                <a:cs typeface="Avenir"/>
                <a:sym typeface="Avenir"/>
              </a:defRPr>
            </a:lvl2pPr>
            <a:lvl3pPr marL="1371600" marR="0" lvl="2" indent="-381000" algn="l" rtl="0">
              <a:spcBef>
                <a:spcPts val="480"/>
              </a:spcBef>
              <a:spcAft>
                <a:spcPts val="0"/>
              </a:spcAft>
              <a:buClr>
                <a:srgbClr val="3F3F3F"/>
              </a:buClr>
              <a:buSzPts val="2400"/>
              <a:buFont typeface="Arial"/>
              <a:buChar char="•"/>
              <a:defRPr sz="2400" b="0" i="0" u="none" strike="noStrike" cap="none">
                <a:solidFill>
                  <a:srgbClr val="3F3F3F"/>
                </a:solidFill>
                <a:latin typeface="Avenir"/>
                <a:ea typeface="Avenir"/>
                <a:cs typeface="Avenir"/>
                <a:sym typeface="Avenir"/>
              </a:defRPr>
            </a:lvl3pPr>
            <a:lvl4pPr marL="1828800" marR="0" lvl="3" indent="-355600" algn="l" rtl="0">
              <a:spcBef>
                <a:spcPts val="400"/>
              </a:spcBef>
              <a:spcAft>
                <a:spcPts val="0"/>
              </a:spcAft>
              <a:buClr>
                <a:srgbClr val="3F3F3F"/>
              </a:buClr>
              <a:buSzPts val="2000"/>
              <a:buFont typeface="Arial"/>
              <a:buChar char="–"/>
              <a:defRPr sz="2000" b="0" i="0" u="none" strike="noStrike" cap="none">
                <a:solidFill>
                  <a:srgbClr val="3F3F3F"/>
                </a:solidFill>
                <a:latin typeface="Avenir"/>
                <a:ea typeface="Avenir"/>
                <a:cs typeface="Avenir"/>
                <a:sym typeface="Avenir"/>
              </a:defRPr>
            </a:lvl4pPr>
            <a:lvl5pPr marL="2286000" marR="0" lvl="4" indent="-355600" algn="l" rtl="0">
              <a:spcBef>
                <a:spcPts val="400"/>
              </a:spcBef>
              <a:spcAft>
                <a:spcPts val="0"/>
              </a:spcAft>
              <a:buClr>
                <a:srgbClr val="3F3F3F"/>
              </a:buClr>
              <a:buSzPts val="2000"/>
              <a:buFont typeface="Arial"/>
              <a:buChar char="»"/>
              <a:defRPr sz="2000" b="0" i="0" u="none" strike="noStrike" cap="none">
                <a:solidFill>
                  <a:srgbClr val="3F3F3F"/>
                </a:solidFill>
                <a:latin typeface="Avenir"/>
                <a:ea typeface="Avenir"/>
                <a:cs typeface="Avenir"/>
                <a:sym typeface="Avenir"/>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244061"/>
              </a:buClr>
              <a:buSzPts val="4400"/>
              <a:buFont typeface="Avenir"/>
              <a:buNone/>
              <a:defRPr sz="4400" b="1" i="0" u="none" strike="noStrike" cap="none">
                <a:solidFill>
                  <a:srgbClr val="244061"/>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Shape 23"/>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1000"/>
              </a:spcBef>
              <a:spcAft>
                <a:spcPts val="0"/>
              </a:spcAft>
              <a:buClr>
                <a:srgbClr val="244061"/>
              </a:buClr>
              <a:buSzPts val="2800"/>
              <a:buFont typeface="Arial"/>
              <a:buChar char="•"/>
              <a:defRPr sz="2800" b="0" i="0" u="none" strike="noStrike" cap="none">
                <a:solidFill>
                  <a:srgbClr val="244061"/>
                </a:solidFill>
                <a:latin typeface="Avenir"/>
                <a:ea typeface="Avenir"/>
                <a:cs typeface="Avenir"/>
                <a:sym typeface="Avenir"/>
              </a:defRPr>
            </a:lvl1pPr>
            <a:lvl2pPr marL="914400" marR="0" lvl="1" indent="-381000" algn="l" rtl="0">
              <a:spcBef>
                <a:spcPts val="600"/>
              </a:spcBef>
              <a:spcAft>
                <a:spcPts val="0"/>
              </a:spcAft>
              <a:buClr>
                <a:srgbClr val="3F3F3F"/>
              </a:buClr>
              <a:buSzPts val="2400"/>
              <a:buFont typeface="Arial"/>
              <a:buChar char="–"/>
              <a:defRPr sz="2400" b="0" i="0" u="none" strike="noStrike" cap="none">
                <a:solidFill>
                  <a:srgbClr val="3F3F3F"/>
                </a:solidFill>
                <a:latin typeface="Avenir"/>
                <a:ea typeface="Avenir"/>
                <a:cs typeface="Avenir"/>
                <a:sym typeface="Avenir"/>
              </a:defRPr>
            </a:lvl2pPr>
            <a:lvl3pPr marL="1371600" marR="0" lvl="2" indent="-355600" algn="l" rtl="0">
              <a:spcBef>
                <a:spcPts val="400"/>
              </a:spcBef>
              <a:spcAft>
                <a:spcPts val="0"/>
              </a:spcAft>
              <a:buClr>
                <a:srgbClr val="3F3F3F"/>
              </a:buClr>
              <a:buSzPts val="2000"/>
              <a:buFont typeface="Arial"/>
              <a:buChar char="•"/>
              <a:defRPr sz="2000" b="0" i="0" u="none" strike="noStrike" cap="none">
                <a:solidFill>
                  <a:srgbClr val="3F3F3F"/>
                </a:solidFill>
                <a:latin typeface="Avenir"/>
                <a:ea typeface="Avenir"/>
                <a:cs typeface="Avenir"/>
                <a:sym typeface="Avenir"/>
              </a:defRPr>
            </a:lvl3pPr>
            <a:lvl4pPr marL="1828800" marR="0" lvl="3" indent="-342900" algn="l" rtl="0">
              <a:spcBef>
                <a:spcPts val="360"/>
              </a:spcBef>
              <a:spcAft>
                <a:spcPts val="0"/>
              </a:spcAft>
              <a:buClr>
                <a:srgbClr val="3F3F3F"/>
              </a:buClr>
              <a:buSzPts val="1800"/>
              <a:buFont typeface="Arial"/>
              <a:buChar char="–"/>
              <a:defRPr sz="1800" b="0" i="0" u="none" strike="noStrike" cap="none">
                <a:solidFill>
                  <a:srgbClr val="3F3F3F"/>
                </a:solidFill>
                <a:latin typeface="Avenir"/>
                <a:ea typeface="Avenir"/>
                <a:cs typeface="Avenir"/>
                <a:sym typeface="Avenir"/>
              </a:defRPr>
            </a:lvl4pPr>
            <a:lvl5pPr marL="2286000" marR="0" lvl="4" indent="-342900" algn="l" rtl="0">
              <a:spcBef>
                <a:spcPts val="360"/>
              </a:spcBef>
              <a:spcAft>
                <a:spcPts val="0"/>
              </a:spcAft>
              <a:buClr>
                <a:srgbClr val="3F3F3F"/>
              </a:buClr>
              <a:buSzPts val="1800"/>
              <a:buFont typeface="Arial"/>
              <a:buChar char="»"/>
              <a:defRPr sz="1800" b="0" i="0" u="none" strike="noStrike" cap="none">
                <a:solidFill>
                  <a:srgbClr val="3F3F3F"/>
                </a:solidFill>
                <a:latin typeface="Avenir"/>
                <a:ea typeface="Avenir"/>
                <a:cs typeface="Avenir"/>
                <a:sym typeface="Avenir"/>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1000"/>
              </a:spcBef>
              <a:spcAft>
                <a:spcPts val="0"/>
              </a:spcAft>
              <a:buClr>
                <a:srgbClr val="244061"/>
              </a:buClr>
              <a:buSzPts val="2800"/>
              <a:buFont typeface="Arial"/>
              <a:buChar char="•"/>
              <a:defRPr sz="2800" b="0" i="0" u="none" strike="noStrike" cap="none">
                <a:solidFill>
                  <a:srgbClr val="244061"/>
                </a:solidFill>
                <a:latin typeface="Avenir"/>
                <a:ea typeface="Avenir"/>
                <a:cs typeface="Avenir"/>
                <a:sym typeface="Avenir"/>
              </a:defRPr>
            </a:lvl1pPr>
            <a:lvl2pPr marL="914400" marR="0" lvl="1" indent="-381000" algn="l" rtl="0">
              <a:spcBef>
                <a:spcPts val="600"/>
              </a:spcBef>
              <a:spcAft>
                <a:spcPts val="0"/>
              </a:spcAft>
              <a:buClr>
                <a:srgbClr val="3F3F3F"/>
              </a:buClr>
              <a:buSzPts val="2400"/>
              <a:buFont typeface="Arial"/>
              <a:buChar char="–"/>
              <a:defRPr sz="2400" b="0" i="0" u="none" strike="noStrike" cap="none">
                <a:solidFill>
                  <a:srgbClr val="3F3F3F"/>
                </a:solidFill>
                <a:latin typeface="Avenir"/>
                <a:ea typeface="Avenir"/>
                <a:cs typeface="Avenir"/>
                <a:sym typeface="Avenir"/>
              </a:defRPr>
            </a:lvl2pPr>
            <a:lvl3pPr marL="1371600" marR="0" lvl="2" indent="-355600" algn="l" rtl="0">
              <a:spcBef>
                <a:spcPts val="400"/>
              </a:spcBef>
              <a:spcAft>
                <a:spcPts val="0"/>
              </a:spcAft>
              <a:buClr>
                <a:srgbClr val="3F3F3F"/>
              </a:buClr>
              <a:buSzPts val="2000"/>
              <a:buFont typeface="Arial"/>
              <a:buChar char="•"/>
              <a:defRPr sz="2000" b="0" i="0" u="none" strike="noStrike" cap="none">
                <a:solidFill>
                  <a:srgbClr val="3F3F3F"/>
                </a:solidFill>
                <a:latin typeface="Avenir"/>
                <a:ea typeface="Avenir"/>
                <a:cs typeface="Avenir"/>
                <a:sym typeface="Avenir"/>
              </a:defRPr>
            </a:lvl3pPr>
            <a:lvl4pPr marL="1828800" marR="0" lvl="3" indent="-342900" algn="l" rtl="0">
              <a:spcBef>
                <a:spcPts val="360"/>
              </a:spcBef>
              <a:spcAft>
                <a:spcPts val="0"/>
              </a:spcAft>
              <a:buClr>
                <a:srgbClr val="3F3F3F"/>
              </a:buClr>
              <a:buSzPts val="1800"/>
              <a:buFont typeface="Arial"/>
              <a:buChar char="–"/>
              <a:defRPr sz="1800" b="0" i="0" u="none" strike="noStrike" cap="none">
                <a:solidFill>
                  <a:srgbClr val="3F3F3F"/>
                </a:solidFill>
                <a:latin typeface="Avenir"/>
                <a:ea typeface="Avenir"/>
                <a:cs typeface="Avenir"/>
                <a:sym typeface="Avenir"/>
              </a:defRPr>
            </a:lvl4pPr>
            <a:lvl5pPr marL="2286000" marR="0" lvl="4" indent="-342900" algn="l" rtl="0">
              <a:spcBef>
                <a:spcPts val="360"/>
              </a:spcBef>
              <a:spcAft>
                <a:spcPts val="0"/>
              </a:spcAft>
              <a:buClr>
                <a:srgbClr val="3F3F3F"/>
              </a:buClr>
              <a:buSzPts val="1800"/>
              <a:buFont typeface="Arial"/>
              <a:buChar char="»"/>
              <a:defRPr sz="1800" b="0" i="0" u="none" strike="noStrike" cap="none">
                <a:solidFill>
                  <a:srgbClr val="3F3F3F"/>
                </a:solidFill>
                <a:latin typeface="Avenir"/>
                <a:ea typeface="Avenir"/>
                <a:cs typeface="Avenir"/>
                <a:sym typeface="Avenir"/>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244061"/>
              </a:buClr>
              <a:buSzPts val="4400"/>
              <a:buFont typeface="Avenir"/>
              <a:buNone/>
              <a:defRPr sz="4400" b="1" i="0" u="none" strike="noStrike" cap="none">
                <a:solidFill>
                  <a:srgbClr val="244061"/>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Shape 30"/>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44500" algn="l" rtl="0">
              <a:spcBef>
                <a:spcPts val="1000"/>
              </a:spcBef>
              <a:spcAft>
                <a:spcPts val="0"/>
              </a:spcAft>
              <a:buClr>
                <a:srgbClr val="244061"/>
              </a:buClr>
              <a:buSzPts val="3400"/>
              <a:buFont typeface="Arial"/>
              <a:buChar char="•"/>
              <a:defRPr sz="3400" b="0" i="0" u="none" strike="noStrike" cap="none">
                <a:solidFill>
                  <a:srgbClr val="244061"/>
                </a:solidFill>
                <a:latin typeface="Avenir"/>
                <a:ea typeface="Avenir"/>
                <a:cs typeface="Avenir"/>
                <a:sym typeface="Avenir"/>
              </a:defRPr>
            </a:lvl1pPr>
            <a:lvl2pPr marL="914400" marR="0" lvl="1" indent="-406400" algn="l" rtl="0">
              <a:spcBef>
                <a:spcPts val="600"/>
              </a:spcBef>
              <a:spcAft>
                <a:spcPts val="0"/>
              </a:spcAft>
              <a:buClr>
                <a:srgbClr val="3F3F3F"/>
              </a:buClr>
              <a:buSzPts val="2800"/>
              <a:buFont typeface="Arial"/>
              <a:buChar char="–"/>
              <a:defRPr sz="2800" b="0" i="0" u="none" strike="noStrike" cap="none">
                <a:solidFill>
                  <a:srgbClr val="3F3F3F"/>
                </a:solidFill>
                <a:latin typeface="Avenir"/>
                <a:ea typeface="Avenir"/>
                <a:cs typeface="Avenir"/>
                <a:sym typeface="Avenir"/>
              </a:defRPr>
            </a:lvl2pPr>
            <a:lvl3pPr marL="1371600" marR="0" lvl="2" indent="-381000" algn="l" rtl="0">
              <a:spcBef>
                <a:spcPts val="480"/>
              </a:spcBef>
              <a:spcAft>
                <a:spcPts val="0"/>
              </a:spcAft>
              <a:buClr>
                <a:srgbClr val="3F3F3F"/>
              </a:buClr>
              <a:buSzPts val="2400"/>
              <a:buFont typeface="Arial"/>
              <a:buChar char="•"/>
              <a:defRPr sz="2400" b="0" i="0" u="none" strike="noStrike" cap="none">
                <a:solidFill>
                  <a:srgbClr val="3F3F3F"/>
                </a:solidFill>
                <a:latin typeface="Avenir"/>
                <a:ea typeface="Avenir"/>
                <a:cs typeface="Avenir"/>
                <a:sym typeface="Avenir"/>
              </a:defRPr>
            </a:lvl3pPr>
            <a:lvl4pPr marL="1828800" marR="0" lvl="3" indent="-355600" algn="l" rtl="0">
              <a:spcBef>
                <a:spcPts val="400"/>
              </a:spcBef>
              <a:spcAft>
                <a:spcPts val="0"/>
              </a:spcAft>
              <a:buClr>
                <a:srgbClr val="3F3F3F"/>
              </a:buClr>
              <a:buSzPts val="2000"/>
              <a:buFont typeface="Arial"/>
              <a:buChar char="–"/>
              <a:defRPr sz="2000" b="0" i="0" u="none" strike="noStrike" cap="none">
                <a:solidFill>
                  <a:srgbClr val="3F3F3F"/>
                </a:solidFill>
                <a:latin typeface="Avenir"/>
                <a:ea typeface="Avenir"/>
                <a:cs typeface="Avenir"/>
                <a:sym typeface="Avenir"/>
              </a:defRPr>
            </a:lvl4pPr>
            <a:lvl5pPr marL="2286000" marR="0" lvl="4" indent="-355600" algn="l" rtl="0">
              <a:spcBef>
                <a:spcPts val="400"/>
              </a:spcBef>
              <a:spcAft>
                <a:spcPts val="0"/>
              </a:spcAft>
              <a:buClr>
                <a:srgbClr val="3F3F3F"/>
              </a:buClr>
              <a:buSzPts val="2000"/>
              <a:buFont typeface="Arial"/>
              <a:buChar char="»"/>
              <a:defRPr sz="2000" b="0" i="0" u="none" strike="noStrike" cap="none">
                <a:solidFill>
                  <a:srgbClr val="3F3F3F"/>
                </a:solidFill>
                <a:latin typeface="Avenir"/>
                <a:ea typeface="Avenir"/>
                <a:cs typeface="Avenir"/>
                <a:sym typeface="Avenir"/>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2" name="Shape 3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3" name="Shape 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244061"/>
              </a:buClr>
              <a:buSzPts val="4000"/>
              <a:buFont typeface="Avenir"/>
              <a:buNone/>
              <a:defRPr sz="4000" b="1" i="0" u="none" strike="noStrike" cap="none">
                <a:solidFill>
                  <a:srgbClr val="244061"/>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6" name="Shape 36"/>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rgbClr val="888888"/>
              </a:buClr>
              <a:buSzPts val="2000"/>
              <a:buFont typeface="Arial"/>
              <a:buNone/>
              <a:defRPr sz="2000" b="0" i="0" u="none" strike="noStrike" cap="none">
                <a:solidFill>
                  <a:srgbClr val="888888"/>
                </a:solidFill>
                <a:latin typeface="Avenir"/>
                <a:ea typeface="Avenir"/>
                <a:cs typeface="Avenir"/>
                <a:sym typeface="Avenir"/>
              </a:defRPr>
            </a:lvl1pPr>
            <a:lvl2pPr marL="914400" marR="0" lvl="1" indent="-228600" algn="l" rtl="0">
              <a:spcBef>
                <a:spcPts val="600"/>
              </a:spcBef>
              <a:spcAft>
                <a:spcPts val="0"/>
              </a:spcAft>
              <a:buClr>
                <a:srgbClr val="888888"/>
              </a:buClr>
              <a:buSzPts val="1800"/>
              <a:buFont typeface="Arial"/>
              <a:buNone/>
              <a:defRPr sz="1800" b="0" i="0" u="none" strike="noStrike" cap="none">
                <a:solidFill>
                  <a:srgbClr val="888888"/>
                </a:solidFill>
                <a:latin typeface="Avenir"/>
                <a:ea typeface="Avenir"/>
                <a:cs typeface="Avenir"/>
                <a:sym typeface="Avenir"/>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Avenir"/>
                <a:ea typeface="Avenir"/>
                <a:cs typeface="Avenir"/>
                <a:sym typeface="Avenir"/>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Avenir"/>
                <a:ea typeface="Avenir"/>
                <a:cs typeface="Avenir"/>
                <a:sym typeface="Avenir"/>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Avenir"/>
                <a:ea typeface="Avenir"/>
                <a:cs typeface="Avenir"/>
                <a:sym typeface="Avenir"/>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8" name="Shape 3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9" name="Shape 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244061"/>
              </a:buClr>
              <a:buSzPts val="4400"/>
              <a:buFont typeface="Avenir"/>
              <a:buNone/>
              <a:defRPr sz="4400" b="1" i="0" u="none" strike="noStrike" cap="none">
                <a:solidFill>
                  <a:srgbClr val="244061"/>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Shape 42"/>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rgbClr val="244061"/>
              </a:buClr>
              <a:buSzPts val="2400"/>
              <a:buFont typeface="Arial"/>
              <a:buNone/>
              <a:defRPr sz="2400" b="1" i="0" u="none" strike="noStrike" cap="none">
                <a:solidFill>
                  <a:srgbClr val="244061"/>
                </a:solidFill>
                <a:latin typeface="Avenir"/>
                <a:ea typeface="Avenir"/>
                <a:cs typeface="Avenir"/>
                <a:sym typeface="Avenir"/>
              </a:defRPr>
            </a:lvl1pPr>
            <a:lvl2pPr marL="914400" marR="0" lvl="1" indent="-228600" algn="l" rtl="0">
              <a:spcBef>
                <a:spcPts val="600"/>
              </a:spcBef>
              <a:spcAft>
                <a:spcPts val="0"/>
              </a:spcAft>
              <a:buClr>
                <a:srgbClr val="3F3F3F"/>
              </a:buClr>
              <a:buSzPts val="2000"/>
              <a:buFont typeface="Arial"/>
              <a:buNone/>
              <a:defRPr sz="2000" b="1" i="0" u="none" strike="noStrike" cap="none">
                <a:solidFill>
                  <a:srgbClr val="3F3F3F"/>
                </a:solidFill>
                <a:latin typeface="Avenir"/>
                <a:ea typeface="Avenir"/>
                <a:cs typeface="Avenir"/>
                <a:sym typeface="Avenir"/>
              </a:defRPr>
            </a:lvl2pPr>
            <a:lvl3pPr marL="1371600" marR="0" lvl="2" indent="-228600" algn="l" rtl="0">
              <a:spcBef>
                <a:spcPts val="360"/>
              </a:spcBef>
              <a:spcAft>
                <a:spcPts val="0"/>
              </a:spcAft>
              <a:buClr>
                <a:srgbClr val="3F3F3F"/>
              </a:buClr>
              <a:buSzPts val="1800"/>
              <a:buFont typeface="Arial"/>
              <a:buNone/>
              <a:defRPr sz="1800" b="1" i="0" u="none" strike="noStrike" cap="none">
                <a:solidFill>
                  <a:srgbClr val="3F3F3F"/>
                </a:solidFill>
                <a:latin typeface="Avenir"/>
                <a:ea typeface="Avenir"/>
                <a:cs typeface="Avenir"/>
                <a:sym typeface="Avenir"/>
              </a:defRPr>
            </a:lvl3pPr>
            <a:lvl4pPr marL="1828800" marR="0" lvl="3" indent="-228600" algn="l" rtl="0">
              <a:spcBef>
                <a:spcPts val="320"/>
              </a:spcBef>
              <a:spcAft>
                <a:spcPts val="0"/>
              </a:spcAft>
              <a:buClr>
                <a:srgbClr val="3F3F3F"/>
              </a:buClr>
              <a:buSzPts val="1600"/>
              <a:buFont typeface="Arial"/>
              <a:buNone/>
              <a:defRPr sz="1600" b="1" i="0" u="none" strike="noStrike" cap="none">
                <a:solidFill>
                  <a:srgbClr val="3F3F3F"/>
                </a:solidFill>
                <a:latin typeface="Avenir"/>
                <a:ea typeface="Avenir"/>
                <a:cs typeface="Avenir"/>
                <a:sym typeface="Avenir"/>
              </a:defRPr>
            </a:lvl4pPr>
            <a:lvl5pPr marL="2286000" marR="0" lvl="4" indent="-228600" algn="l" rtl="0">
              <a:spcBef>
                <a:spcPts val="320"/>
              </a:spcBef>
              <a:spcAft>
                <a:spcPts val="0"/>
              </a:spcAft>
              <a:buClr>
                <a:srgbClr val="3F3F3F"/>
              </a:buClr>
              <a:buSzPts val="1600"/>
              <a:buFont typeface="Arial"/>
              <a:buNone/>
              <a:defRPr sz="1600" b="1" i="0" u="none" strike="noStrike" cap="none">
                <a:solidFill>
                  <a:srgbClr val="3F3F3F"/>
                </a:solidFill>
                <a:latin typeface="Avenir"/>
                <a:ea typeface="Avenir"/>
                <a:cs typeface="Avenir"/>
                <a:sym typeface="Avenir"/>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lstStyle>
            <a:lvl1pPr marL="457200" marR="0" lvl="0" indent="-381000" algn="l" rtl="0">
              <a:spcBef>
                <a:spcPts val="1000"/>
              </a:spcBef>
              <a:spcAft>
                <a:spcPts val="0"/>
              </a:spcAft>
              <a:buClr>
                <a:srgbClr val="244061"/>
              </a:buClr>
              <a:buSzPts val="2400"/>
              <a:buFont typeface="Arial"/>
              <a:buChar char="•"/>
              <a:defRPr sz="2400" b="0" i="0" u="none" strike="noStrike" cap="none">
                <a:solidFill>
                  <a:srgbClr val="244061"/>
                </a:solidFill>
                <a:latin typeface="Avenir"/>
                <a:ea typeface="Avenir"/>
                <a:cs typeface="Avenir"/>
                <a:sym typeface="Avenir"/>
              </a:defRPr>
            </a:lvl1pPr>
            <a:lvl2pPr marL="914400" marR="0" lvl="1" indent="-355600" algn="l" rtl="0">
              <a:spcBef>
                <a:spcPts val="600"/>
              </a:spcBef>
              <a:spcAft>
                <a:spcPts val="0"/>
              </a:spcAft>
              <a:buClr>
                <a:srgbClr val="3F3F3F"/>
              </a:buClr>
              <a:buSzPts val="2000"/>
              <a:buFont typeface="Arial"/>
              <a:buChar char="–"/>
              <a:defRPr sz="2000" b="0" i="0" u="none" strike="noStrike" cap="none">
                <a:solidFill>
                  <a:srgbClr val="3F3F3F"/>
                </a:solidFill>
                <a:latin typeface="Avenir"/>
                <a:ea typeface="Avenir"/>
                <a:cs typeface="Avenir"/>
                <a:sym typeface="Avenir"/>
              </a:defRPr>
            </a:lvl2pPr>
            <a:lvl3pPr marL="1371600" marR="0" lvl="2" indent="-342900" algn="l" rtl="0">
              <a:spcBef>
                <a:spcPts val="360"/>
              </a:spcBef>
              <a:spcAft>
                <a:spcPts val="0"/>
              </a:spcAft>
              <a:buClr>
                <a:srgbClr val="3F3F3F"/>
              </a:buClr>
              <a:buSzPts val="1800"/>
              <a:buFont typeface="Arial"/>
              <a:buChar char="•"/>
              <a:defRPr sz="1800" b="0" i="0" u="none" strike="noStrike" cap="none">
                <a:solidFill>
                  <a:srgbClr val="3F3F3F"/>
                </a:solidFill>
                <a:latin typeface="Avenir"/>
                <a:ea typeface="Avenir"/>
                <a:cs typeface="Avenir"/>
                <a:sym typeface="Avenir"/>
              </a:defRPr>
            </a:lvl3pPr>
            <a:lvl4pPr marL="1828800" marR="0" lvl="3" indent="-330200" algn="l" rtl="0">
              <a:spcBef>
                <a:spcPts val="320"/>
              </a:spcBef>
              <a:spcAft>
                <a:spcPts val="0"/>
              </a:spcAft>
              <a:buClr>
                <a:srgbClr val="3F3F3F"/>
              </a:buClr>
              <a:buSzPts val="1600"/>
              <a:buFont typeface="Arial"/>
              <a:buChar char="–"/>
              <a:defRPr sz="1600" b="0" i="0" u="none" strike="noStrike" cap="none">
                <a:solidFill>
                  <a:srgbClr val="3F3F3F"/>
                </a:solidFill>
                <a:latin typeface="Avenir"/>
                <a:ea typeface="Avenir"/>
                <a:cs typeface="Avenir"/>
                <a:sym typeface="Avenir"/>
              </a:defRPr>
            </a:lvl4pPr>
            <a:lvl5pPr marL="2286000" marR="0" lvl="4" indent="-330200" algn="l" rtl="0">
              <a:spcBef>
                <a:spcPts val="320"/>
              </a:spcBef>
              <a:spcAft>
                <a:spcPts val="0"/>
              </a:spcAft>
              <a:buClr>
                <a:srgbClr val="3F3F3F"/>
              </a:buClr>
              <a:buSzPts val="1600"/>
              <a:buFont typeface="Arial"/>
              <a:buChar char="»"/>
              <a:defRPr sz="1600" b="0" i="0" u="none" strike="noStrike" cap="none">
                <a:solidFill>
                  <a:srgbClr val="3F3F3F"/>
                </a:solidFill>
                <a:latin typeface="Avenir"/>
                <a:ea typeface="Avenir"/>
                <a:cs typeface="Avenir"/>
                <a:sym typeface="Avenir"/>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rgbClr val="244061"/>
              </a:buClr>
              <a:buSzPts val="2400"/>
              <a:buFont typeface="Arial"/>
              <a:buNone/>
              <a:defRPr sz="2400" b="1" i="0" u="none" strike="noStrike" cap="none">
                <a:solidFill>
                  <a:srgbClr val="244061"/>
                </a:solidFill>
                <a:latin typeface="Avenir"/>
                <a:ea typeface="Avenir"/>
                <a:cs typeface="Avenir"/>
                <a:sym typeface="Avenir"/>
              </a:defRPr>
            </a:lvl1pPr>
            <a:lvl2pPr marL="914400" marR="0" lvl="1" indent="-228600" algn="l" rtl="0">
              <a:spcBef>
                <a:spcPts val="600"/>
              </a:spcBef>
              <a:spcAft>
                <a:spcPts val="0"/>
              </a:spcAft>
              <a:buClr>
                <a:srgbClr val="3F3F3F"/>
              </a:buClr>
              <a:buSzPts val="2000"/>
              <a:buFont typeface="Arial"/>
              <a:buNone/>
              <a:defRPr sz="2000" b="1" i="0" u="none" strike="noStrike" cap="none">
                <a:solidFill>
                  <a:srgbClr val="3F3F3F"/>
                </a:solidFill>
                <a:latin typeface="Avenir"/>
                <a:ea typeface="Avenir"/>
                <a:cs typeface="Avenir"/>
                <a:sym typeface="Avenir"/>
              </a:defRPr>
            </a:lvl2pPr>
            <a:lvl3pPr marL="1371600" marR="0" lvl="2" indent="-228600" algn="l" rtl="0">
              <a:spcBef>
                <a:spcPts val="360"/>
              </a:spcBef>
              <a:spcAft>
                <a:spcPts val="0"/>
              </a:spcAft>
              <a:buClr>
                <a:srgbClr val="3F3F3F"/>
              </a:buClr>
              <a:buSzPts val="1800"/>
              <a:buFont typeface="Arial"/>
              <a:buNone/>
              <a:defRPr sz="1800" b="1" i="0" u="none" strike="noStrike" cap="none">
                <a:solidFill>
                  <a:srgbClr val="3F3F3F"/>
                </a:solidFill>
                <a:latin typeface="Avenir"/>
                <a:ea typeface="Avenir"/>
                <a:cs typeface="Avenir"/>
                <a:sym typeface="Avenir"/>
              </a:defRPr>
            </a:lvl3pPr>
            <a:lvl4pPr marL="1828800" marR="0" lvl="3" indent="-228600" algn="l" rtl="0">
              <a:spcBef>
                <a:spcPts val="320"/>
              </a:spcBef>
              <a:spcAft>
                <a:spcPts val="0"/>
              </a:spcAft>
              <a:buClr>
                <a:srgbClr val="3F3F3F"/>
              </a:buClr>
              <a:buSzPts val="1600"/>
              <a:buFont typeface="Arial"/>
              <a:buNone/>
              <a:defRPr sz="1600" b="1" i="0" u="none" strike="noStrike" cap="none">
                <a:solidFill>
                  <a:srgbClr val="3F3F3F"/>
                </a:solidFill>
                <a:latin typeface="Avenir"/>
                <a:ea typeface="Avenir"/>
                <a:cs typeface="Avenir"/>
                <a:sym typeface="Avenir"/>
              </a:defRPr>
            </a:lvl4pPr>
            <a:lvl5pPr marL="2286000" marR="0" lvl="4" indent="-228600" algn="l" rtl="0">
              <a:spcBef>
                <a:spcPts val="320"/>
              </a:spcBef>
              <a:spcAft>
                <a:spcPts val="0"/>
              </a:spcAft>
              <a:buClr>
                <a:srgbClr val="3F3F3F"/>
              </a:buClr>
              <a:buSzPts val="1600"/>
              <a:buFont typeface="Arial"/>
              <a:buNone/>
              <a:defRPr sz="1600" b="1" i="0" u="none" strike="noStrike" cap="none">
                <a:solidFill>
                  <a:srgbClr val="3F3F3F"/>
                </a:solidFill>
                <a:latin typeface="Avenir"/>
                <a:ea typeface="Avenir"/>
                <a:cs typeface="Avenir"/>
                <a:sym typeface="Avenir"/>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lstStyle>
            <a:lvl1pPr marL="457200" marR="0" lvl="0" indent="-381000" algn="l" rtl="0">
              <a:spcBef>
                <a:spcPts val="1000"/>
              </a:spcBef>
              <a:spcAft>
                <a:spcPts val="0"/>
              </a:spcAft>
              <a:buClr>
                <a:srgbClr val="244061"/>
              </a:buClr>
              <a:buSzPts val="2400"/>
              <a:buFont typeface="Arial"/>
              <a:buChar char="•"/>
              <a:defRPr sz="2400" b="0" i="0" u="none" strike="noStrike" cap="none">
                <a:solidFill>
                  <a:srgbClr val="244061"/>
                </a:solidFill>
                <a:latin typeface="Avenir"/>
                <a:ea typeface="Avenir"/>
                <a:cs typeface="Avenir"/>
                <a:sym typeface="Avenir"/>
              </a:defRPr>
            </a:lvl1pPr>
            <a:lvl2pPr marL="914400" marR="0" lvl="1" indent="-355600" algn="l" rtl="0">
              <a:spcBef>
                <a:spcPts val="600"/>
              </a:spcBef>
              <a:spcAft>
                <a:spcPts val="0"/>
              </a:spcAft>
              <a:buClr>
                <a:srgbClr val="3F3F3F"/>
              </a:buClr>
              <a:buSzPts val="2000"/>
              <a:buFont typeface="Arial"/>
              <a:buChar char="–"/>
              <a:defRPr sz="2000" b="0" i="0" u="none" strike="noStrike" cap="none">
                <a:solidFill>
                  <a:srgbClr val="3F3F3F"/>
                </a:solidFill>
                <a:latin typeface="Avenir"/>
                <a:ea typeface="Avenir"/>
                <a:cs typeface="Avenir"/>
                <a:sym typeface="Avenir"/>
              </a:defRPr>
            </a:lvl2pPr>
            <a:lvl3pPr marL="1371600" marR="0" lvl="2" indent="-342900" algn="l" rtl="0">
              <a:spcBef>
                <a:spcPts val="360"/>
              </a:spcBef>
              <a:spcAft>
                <a:spcPts val="0"/>
              </a:spcAft>
              <a:buClr>
                <a:srgbClr val="3F3F3F"/>
              </a:buClr>
              <a:buSzPts val="1800"/>
              <a:buFont typeface="Arial"/>
              <a:buChar char="•"/>
              <a:defRPr sz="1800" b="0" i="0" u="none" strike="noStrike" cap="none">
                <a:solidFill>
                  <a:srgbClr val="3F3F3F"/>
                </a:solidFill>
                <a:latin typeface="Avenir"/>
                <a:ea typeface="Avenir"/>
                <a:cs typeface="Avenir"/>
                <a:sym typeface="Avenir"/>
              </a:defRPr>
            </a:lvl3pPr>
            <a:lvl4pPr marL="1828800" marR="0" lvl="3" indent="-330200" algn="l" rtl="0">
              <a:spcBef>
                <a:spcPts val="320"/>
              </a:spcBef>
              <a:spcAft>
                <a:spcPts val="0"/>
              </a:spcAft>
              <a:buClr>
                <a:srgbClr val="3F3F3F"/>
              </a:buClr>
              <a:buSzPts val="1600"/>
              <a:buFont typeface="Arial"/>
              <a:buChar char="–"/>
              <a:defRPr sz="1600" b="0" i="0" u="none" strike="noStrike" cap="none">
                <a:solidFill>
                  <a:srgbClr val="3F3F3F"/>
                </a:solidFill>
                <a:latin typeface="Avenir"/>
                <a:ea typeface="Avenir"/>
                <a:cs typeface="Avenir"/>
                <a:sym typeface="Avenir"/>
              </a:defRPr>
            </a:lvl4pPr>
            <a:lvl5pPr marL="2286000" marR="0" lvl="4" indent="-330200" algn="l" rtl="0">
              <a:spcBef>
                <a:spcPts val="320"/>
              </a:spcBef>
              <a:spcAft>
                <a:spcPts val="0"/>
              </a:spcAft>
              <a:buClr>
                <a:srgbClr val="3F3F3F"/>
              </a:buClr>
              <a:buSzPts val="1600"/>
              <a:buFont typeface="Arial"/>
              <a:buChar char="»"/>
              <a:defRPr sz="1600" b="0" i="0" u="none" strike="noStrike" cap="none">
                <a:solidFill>
                  <a:srgbClr val="3F3F3F"/>
                </a:solidFill>
                <a:latin typeface="Avenir"/>
                <a:ea typeface="Avenir"/>
                <a:cs typeface="Avenir"/>
                <a:sym typeface="Avenir"/>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7" name="Shape 4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8" name="Shape 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244061"/>
              </a:buClr>
              <a:buSzPts val="4400"/>
              <a:buFont typeface="Avenir"/>
              <a:buNone/>
              <a:defRPr sz="4400" b="1" i="0" u="none" strike="noStrike" cap="none">
                <a:solidFill>
                  <a:srgbClr val="244061"/>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Shape 5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3" name="Shape 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rgbClr val="244061"/>
              </a:buClr>
              <a:buSzPts val="2000"/>
              <a:buFont typeface="Avenir"/>
              <a:buNone/>
              <a:defRPr sz="2000" b="1" i="0" u="none" strike="noStrike" cap="none">
                <a:solidFill>
                  <a:srgbClr val="244061"/>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Shape 60"/>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lstStyle>
            <a:lvl1pPr marL="457200" marR="0" lvl="0" indent="-431800" algn="l" rtl="0">
              <a:spcBef>
                <a:spcPts val="1000"/>
              </a:spcBef>
              <a:spcAft>
                <a:spcPts val="0"/>
              </a:spcAft>
              <a:buClr>
                <a:srgbClr val="244061"/>
              </a:buClr>
              <a:buSzPts val="3200"/>
              <a:buFont typeface="Arial"/>
              <a:buChar char="•"/>
              <a:defRPr sz="3200" b="0" i="0" u="none" strike="noStrike" cap="none">
                <a:solidFill>
                  <a:srgbClr val="244061"/>
                </a:solidFill>
                <a:latin typeface="Avenir"/>
                <a:ea typeface="Avenir"/>
                <a:cs typeface="Avenir"/>
                <a:sym typeface="Avenir"/>
              </a:defRPr>
            </a:lvl1pPr>
            <a:lvl2pPr marL="914400" marR="0" lvl="1" indent="-406400" algn="l" rtl="0">
              <a:spcBef>
                <a:spcPts val="600"/>
              </a:spcBef>
              <a:spcAft>
                <a:spcPts val="0"/>
              </a:spcAft>
              <a:buClr>
                <a:srgbClr val="3F3F3F"/>
              </a:buClr>
              <a:buSzPts val="2800"/>
              <a:buFont typeface="Arial"/>
              <a:buChar char="–"/>
              <a:defRPr sz="2800" b="0" i="0" u="none" strike="noStrike" cap="none">
                <a:solidFill>
                  <a:srgbClr val="3F3F3F"/>
                </a:solidFill>
                <a:latin typeface="Avenir"/>
                <a:ea typeface="Avenir"/>
                <a:cs typeface="Avenir"/>
                <a:sym typeface="Avenir"/>
              </a:defRPr>
            </a:lvl2pPr>
            <a:lvl3pPr marL="1371600" marR="0" lvl="2" indent="-381000" algn="l" rtl="0">
              <a:spcBef>
                <a:spcPts val="480"/>
              </a:spcBef>
              <a:spcAft>
                <a:spcPts val="0"/>
              </a:spcAft>
              <a:buClr>
                <a:srgbClr val="3F3F3F"/>
              </a:buClr>
              <a:buSzPts val="2400"/>
              <a:buFont typeface="Arial"/>
              <a:buChar char="•"/>
              <a:defRPr sz="2400" b="0" i="0" u="none" strike="noStrike" cap="none">
                <a:solidFill>
                  <a:srgbClr val="3F3F3F"/>
                </a:solidFill>
                <a:latin typeface="Avenir"/>
                <a:ea typeface="Avenir"/>
                <a:cs typeface="Avenir"/>
                <a:sym typeface="Avenir"/>
              </a:defRPr>
            </a:lvl3pPr>
            <a:lvl4pPr marL="1828800" marR="0" lvl="3" indent="-355600" algn="l" rtl="0">
              <a:spcBef>
                <a:spcPts val="400"/>
              </a:spcBef>
              <a:spcAft>
                <a:spcPts val="0"/>
              </a:spcAft>
              <a:buClr>
                <a:srgbClr val="3F3F3F"/>
              </a:buClr>
              <a:buSzPts val="2000"/>
              <a:buFont typeface="Arial"/>
              <a:buChar char="–"/>
              <a:defRPr sz="2000" b="0" i="0" u="none" strike="noStrike" cap="none">
                <a:solidFill>
                  <a:srgbClr val="3F3F3F"/>
                </a:solidFill>
                <a:latin typeface="Avenir"/>
                <a:ea typeface="Avenir"/>
                <a:cs typeface="Avenir"/>
                <a:sym typeface="Avenir"/>
              </a:defRPr>
            </a:lvl4pPr>
            <a:lvl5pPr marL="2286000" marR="0" lvl="4" indent="-355600" algn="l" rtl="0">
              <a:spcBef>
                <a:spcPts val="400"/>
              </a:spcBef>
              <a:spcAft>
                <a:spcPts val="0"/>
              </a:spcAft>
              <a:buClr>
                <a:srgbClr val="3F3F3F"/>
              </a:buClr>
              <a:buSzPts val="2000"/>
              <a:buFont typeface="Arial"/>
              <a:buChar char="»"/>
              <a:defRPr sz="2000" b="0" i="0" u="none" strike="noStrike" cap="none">
                <a:solidFill>
                  <a:srgbClr val="3F3F3F"/>
                </a:solidFill>
                <a:latin typeface="Avenir"/>
                <a:ea typeface="Avenir"/>
                <a:cs typeface="Avenir"/>
                <a:sym typeface="Avenir"/>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rgbClr val="244061"/>
              </a:buClr>
              <a:buSzPts val="1400"/>
              <a:buFont typeface="Arial"/>
              <a:buNone/>
              <a:defRPr sz="1400" b="0" i="0" u="none" strike="noStrike" cap="none">
                <a:solidFill>
                  <a:srgbClr val="244061"/>
                </a:solidFill>
                <a:latin typeface="Avenir"/>
                <a:ea typeface="Avenir"/>
                <a:cs typeface="Avenir"/>
                <a:sym typeface="Avenir"/>
              </a:defRPr>
            </a:lvl1pPr>
            <a:lvl2pPr marL="914400" marR="0" lvl="1" indent="-228600" algn="l" rtl="0">
              <a:spcBef>
                <a:spcPts val="600"/>
              </a:spcBef>
              <a:spcAft>
                <a:spcPts val="0"/>
              </a:spcAft>
              <a:buClr>
                <a:srgbClr val="3F3F3F"/>
              </a:buClr>
              <a:buSzPts val="1200"/>
              <a:buFont typeface="Arial"/>
              <a:buNone/>
              <a:defRPr sz="1200" b="0" i="0" u="none" strike="noStrike" cap="none">
                <a:solidFill>
                  <a:srgbClr val="3F3F3F"/>
                </a:solidFill>
                <a:latin typeface="Avenir"/>
                <a:ea typeface="Avenir"/>
                <a:cs typeface="Avenir"/>
                <a:sym typeface="Avenir"/>
              </a:defRPr>
            </a:lvl2pPr>
            <a:lvl3pPr marL="1371600" marR="0" lvl="2" indent="-228600" algn="l" rtl="0">
              <a:spcBef>
                <a:spcPts val="200"/>
              </a:spcBef>
              <a:spcAft>
                <a:spcPts val="0"/>
              </a:spcAft>
              <a:buClr>
                <a:srgbClr val="3F3F3F"/>
              </a:buClr>
              <a:buSzPts val="1000"/>
              <a:buFont typeface="Arial"/>
              <a:buNone/>
              <a:defRPr sz="1000" b="0" i="0" u="none" strike="noStrike" cap="none">
                <a:solidFill>
                  <a:srgbClr val="3F3F3F"/>
                </a:solidFill>
                <a:latin typeface="Avenir"/>
                <a:ea typeface="Avenir"/>
                <a:cs typeface="Avenir"/>
                <a:sym typeface="Avenir"/>
              </a:defRPr>
            </a:lvl3pPr>
            <a:lvl4pPr marL="1828800" marR="0" lvl="3" indent="-228600" algn="l" rtl="0">
              <a:spcBef>
                <a:spcPts val="180"/>
              </a:spcBef>
              <a:spcAft>
                <a:spcPts val="0"/>
              </a:spcAft>
              <a:buClr>
                <a:srgbClr val="3F3F3F"/>
              </a:buClr>
              <a:buSzPts val="900"/>
              <a:buFont typeface="Arial"/>
              <a:buNone/>
              <a:defRPr sz="900" b="0" i="0" u="none" strike="noStrike" cap="none">
                <a:solidFill>
                  <a:srgbClr val="3F3F3F"/>
                </a:solidFill>
                <a:latin typeface="Avenir"/>
                <a:ea typeface="Avenir"/>
                <a:cs typeface="Avenir"/>
                <a:sym typeface="Avenir"/>
              </a:defRPr>
            </a:lvl4pPr>
            <a:lvl5pPr marL="2286000" marR="0" lvl="4" indent="-228600" algn="l" rtl="0">
              <a:spcBef>
                <a:spcPts val="180"/>
              </a:spcBef>
              <a:spcAft>
                <a:spcPts val="0"/>
              </a:spcAft>
              <a:buClr>
                <a:srgbClr val="3F3F3F"/>
              </a:buClr>
              <a:buSzPts val="900"/>
              <a:buFont typeface="Arial"/>
              <a:buNone/>
              <a:defRPr sz="900" b="0" i="0" u="none" strike="noStrike" cap="none">
                <a:solidFill>
                  <a:srgbClr val="3F3F3F"/>
                </a:solidFill>
                <a:latin typeface="Avenir"/>
                <a:ea typeface="Avenir"/>
                <a:cs typeface="Avenir"/>
                <a:sym typeface="Avenir"/>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rgbClr val="244061"/>
              </a:buClr>
              <a:buSzPts val="2000"/>
              <a:buFont typeface="Avenir"/>
              <a:buNone/>
              <a:defRPr sz="2000" b="1" i="0" u="none" strike="noStrike" cap="none">
                <a:solidFill>
                  <a:srgbClr val="244061"/>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Shape 67"/>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R="0" lvl="0" algn="l" rtl="0">
              <a:spcBef>
                <a:spcPts val="1000"/>
              </a:spcBef>
              <a:spcAft>
                <a:spcPts val="0"/>
              </a:spcAft>
              <a:buClr>
                <a:srgbClr val="244061"/>
              </a:buClr>
              <a:buSzPts val="3200"/>
              <a:buFont typeface="Arial"/>
              <a:buNone/>
              <a:defRPr sz="3200" b="0" i="0" u="none" strike="noStrike" cap="none">
                <a:solidFill>
                  <a:srgbClr val="244061"/>
                </a:solidFill>
                <a:latin typeface="Avenir"/>
                <a:ea typeface="Avenir"/>
                <a:cs typeface="Avenir"/>
                <a:sym typeface="Avenir"/>
              </a:defRPr>
            </a:lvl1pPr>
            <a:lvl2pPr marR="0" lvl="1" algn="l" rtl="0">
              <a:spcBef>
                <a:spcPts val="600"/>
              </a:spcBef>
              <a:spcAft>
                <a:spcPts val="0"/>
              </a:spcAft>
              <a:buClr>
                <a:srgbClr val="3F3F3F"/>
              </a:buClr>
              <a:buSzPts val="2800"/>
              <a:buFont typeface="Arial"/>
              <a:buNone/>
              <a:defRPr sz="2800" b="0" i="0" u="none" strike="noStrike" cap="none">
                <a:solidFill>
                  <a:srgbClr val="3F3F3F"/>
                </a:solidFill>
                <a:latin typeface="Avenir"/>
                <a:ea typeface="Avenir"/>
                <a:cs typeface="Avenir"/>
                <a:sym typeface="Avenir"/>
              </a:defRPr>
            </a:lvl2pPr>
            <a:lvl3pPr marR="0" lvl="2" algn="l" rtl="0">
              <a:spcBef>
                <a:spcPts val="480"/>
              </a:spcBef>
              <a:spcAft>
                <a:spcPts val="0"/>
              </a:spcAft>
              <a:buClr>
                <a:srgbClr val="3F3F3F"/>
              </a:buClr>
              <a:buSzPts val="2400"/>
              <a:buFont typeface="Arial"/>
              <a:buNone/>
              <a:defRPr sz="2400" b="0" i="0" u="none" strike="noStrike" cap="none">
                <a:solidFill>
                  <a:srgbClr val="3F3F3F"/>
                </a:solidFill>
                <a:latin typeface="Avenir"/>
                <a:ea typeface="Avenir"/>
                <a:cs typeface="Avenir"/>
                <a:sym typeface="Avenir"/>
              </a:defRPr>
            </a:lvl3pPr>
            <a:lvl4pPr marR="0" lvl="3" algn="l" rtl="0">
              <a:spcBef>
                <a:spcPts val="400"/>
              </a:spcBef>
              <a:spcAft>
                <a:spcPts val="0"/>
              </a:spcAft>
              <a:buClr>
                <a:srgbClr val="3F3F3F"/>
              </a:buClr>
              <a:buSzPts val="2000"/>
              <a:buFont typeface="Arial"/>
              <a:buNone/>
              <a:defRPr sz="2000" b="0" i="0" u="none" strike="noStrike" cap="none">
                <a:solidFill>
                  <a:srgbClr val="3F3F3F"/>
                </a:solidFill>
                <a:latin typeface="Avenir"/>
                <a:ea typeface="Avenir"/>
                <a:cs typeface="Avenir"/>
                <a:sym typeface="Avenir"/>
              </a:defRPr>
            </a:lvl4pPr>
            <a:lvl5pPr marR="0" lvl="4" algn="l" rtl="0">
              <a:spcBef>
                <a:spcPts val="400"/>
              </a:spcBef>
              <a:spcAft>
                <a:spcPts val="0"/>
              </a:spcAft>
              <a:buClr>
                <a:srgbClr val="3F3F3F"/>
              </a:buClr>
              <a:buSzPts val="2000"/>
              <a:buFont typeface="Arial"/>
              <a:buNone/>
              <a:defRPr sz="2000" b="0" i="0" u="none" strike="noStrike" cap="none">
                <a:solidFill>
                  <a:srgbClr val="3F3F3F"/>
                </a:solidFill>
                <a:latin typeface="Avenir"/>
                <a:ea typeface="Avenir"/>
                <a:cs typeface="Avenir"/>
                <a:sym typeface="Avenir"/>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rgbClr val="244061"/>
              </a:buClr>
              <a:buSzPts val="1400"/>
              <a:buFont typeface="Arial"/>
              <a:buNone/>
              <a:defRPr sz="1400" b="0" i="0" u="none" strike="noStrike" cap="none">
                <a:solidFill>
                  <a:srgbClr val="244061"/>
                </a:solidFill>
                <a:latin typeface="Avenir"/>
                <a:ea typeface="Avenir"/>
                <a:cs typeface="Avenir"/>
                <a:sym typeface="Avenir"/>
              </a:defRPr>
            </a:lvl1pPr>
            <a:lvl2pPr marL="914400" marR="0" lvl="1" indent="-228600" algn="l" rtl="0">
              <a:spcBef>
                <a:spcPts val="600"/>
              </a:spcBef>
              <a:spcAft>
                <a:spcPts val="0"/>
              </a:spcAft>
              <a:buClr>
                <a:srgbClr val="3F3F3F"/>
              </a:buClr>
              <a:buSzPts val="1200"/>
              <a:buFont typeface="Arial"/>
              <a:buNone/>
              <a:defRPr sz="1200" b="0" i="0" u="none" strike="noStrike" cap="none">
                <a:solidFill>
                  <a:srgbClr val="3F3F3F"/>
                </a:solidFill>
                <a:latin typeface="Avenir"/>
                <a:ea typeface="Avenir"/>
                <a:cs typeface="Avenir"/>
                <a:sym typeface="Avenir"/>
              </a:defRPr>
            </a:lvl2pPr>
            <a:lvl3pPr marL="1371600" marR="0" lvl="2" indent="-228600" algn="l" rtl="0">
              <a:spcBef>
                <a:spcPts val="200"/>
              </a:spcBef>
              <a:spcAft>
                <a:spcPts val="0"/>
              </a:spcAft>
              <a:buClr>
                <a:srgbClr val="3F3F3F"/>
              </a:buClr>
              <a:buSzPts val="1000"/>
              <a:buFont typeface="Arial"/>
              <a:buNone/>
              <a:defRPr sz="1000" b="0" i="0" u="none" strike="noStrike" cap="none">
                <a:solidFill>
                  <a:srgbClr val="3F3F3F"/>
                </a:solidFill>
                <a:latin typeface="Avenir"/>
                <a:ea typeface="Avenir"/>
                <a:cs typeface="Avenir"/>
                <a:sym typeface="Avenir"/>
              </a:defRPr>
            </a:lvl3pPr>
            <a:lvl4pPr marL="1828800" marR="0" lvl="3" indent="-228600" algn="l" rtl="0">
              <a:spcBef>
                <a:spcPts val="180"/>
              </a:spcBef>
              <a:spcAft>
                <a:spcPts val="0"/>
              </a:spcAft>
              <a:buClr>
                <a:srgbClr val="3F3F3F"/>
              </a:buClr>
              <a:buSzPts val="900"/>
              <a:buFont typeface="Arial"/>
              <a:buNone/>
              <a:defRPr sz="900" b="0" i="0" u="none" strike="noStrike" cap="none">
                <a:solidFill>
                  <a:srgbClr val="3F3F3F"/>
                </a:solidFill>
                <a:latin typeface="Avenir"/>
                <a:ea typeface="Avenir"/>
                <a:cs typeface="Avenir"/>
                <a:sym typeface="Avenir"/>
              </a:defRPr>
            </a:lvl4pPr>
            <a:lvl5pPr marL="2286000" marR="0" lvl="4" indent="-228600" algn="l" rtl="0">
              <a:spcBef>
                <a:spcPts val="180"/>
              </a:spcBef>
              <a:spcAft>
                <a:spcPts val="0"/>
              </a:spcAft>
              <a:buClr>
                <a:srgbClr val="3F3F3F"/>
              </a:buClr>
              <a:buSzPts val="900"/>
              <a:buFont typeface="Arial"/>
              <a:buNone/>
              <a:defRPr sz="900" b="0" i="0" u="none" strike="noStrike" cap="none">
                <a:solidFill>
                  <a:srgbClr val="3F3F3F"/>
                </a:solidFill>
                <a:latin typeface="Avenir"/>
                <a:ea typeface="Avenir"/>
                <a:cs typeface="Avenir"/>
                <a:sym typeface="Avenir"/>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244061"/>
              </a:buClr>
              <a:buSzPts val="4400"/>
              <a:buFont typeface="Avenir"/>
              <a:buNone/>
              <a:defRPr sz="4400" b="1" i="0" u="none" strike="noStrike" cap="none">
                <a:solidFill>
                  <a:srgbClr val="244061"/>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44500" algn="l" rtl="0">
              <a:spcBef>
                <a:spcPts val="1000"/>
              </a:spcBef>
              <a:spcAft>
                <a:spcPts val="0"/>
              </a:spcAft>
              <a:buClr>
                <a:srgbClr val="244061"/>
              </a:buClr>
              <a:buSzPts val="3400"/>
              <a:buFont typeface="Arial"/>
              <a:buChar char="•"/>
              <a:defRPr sz="3400" b="0" i="0" u="none" strike="noStrike" cap="none">
                <a:solidFill>
                  <a:srgbClr val="244061"/>
                </a:solidFill>
                <a:latin typeface="Avenir"/>
                <a:ea typeface="Avenir"/>
                <a:cs typeface="Avenir"/>
                <a:sym typeface="Avenir"/>
              </a:defRPr>
            </a:lvl1pPr>
            <a:lvl2pPr marL="914400" marR="0" lvl="1" indent="-406400" algn="l" rtl="0">
              <a:spcBef>
                <a:spcPts val="600"/>
              </a:spcBef>
              <a:spcAft>
                <a:spcPts val="0"/>
              </a:spcAft>
              <a:buClr>
                <a:srgbClr val="3F3F3F"/>
              </a:buClr>
              <a:buSzPts val="2800"/>
              <a:buFont typeface="Arial"/>
              <a:buChar char="–"/>
              <a:defRPr sz="2800" b="0" i="0" u="none" strike="noStrike" cap="none">
                <a:solidFill>
                  <a:srgbClr val="3F3F3F"/>
                </a:solidFill>
                <a:latin typeface="Avenir"/>
                <a:ea typeface="Avenir"/>
                <a:cs typeface="Avenir"/>
                <a:sym typeface="Avenir"/>
              </a:defRPr>
            </a:lvl2pPr>
            <a:lvl3pPr marL="1371600" marR="0" lvl="2" indent="-381000" algn="l" rtl="0">
              <a:spcBef>
                <a:spcPts val="480"/>
              </a:spcBef>
              <a:spcAft>
                <a:spcPts val="0"/>
              </a:spcAft>
              <a:buClr>
                <a:srgbClr val="3F3F3F"/>
              </a:buClr>
              <a:buSzPts val="2400"/>
              <a:buFont typeface="Arial"/>
              <a:buChar char="•"/>
              <a:defRPr sz="2400" b="0" i="0" u="none" strike="noStrike" cap="none">
                <a:solidFill>
                  <a:srgbClr val="3F3F3F"/>
                </a:solidFill>
                <a:latin typeface="Avenir"/>
                <a:ea typeface="Avenir"/>
                <a:cs typeface="Avenir"/>
                <a:sym typeface="Avenir"/>
              </a:defRPr>
            </a:lvl3pPr>
            <a:lvl4pPr marL="1828800" marR="0" lvl="3" indent="-355600" algn="l" rtl="0">
              <a:spcBef>
                <a:spcPts val="400"/>
              </a:spcBef>
              <a:spcAft>
                <a:spcPts val="0"/>
              </a:spcAft>
              <a:buClr>
                <a:srgbClr val="3F3F3F"/>
              </a:buClr>
              <a:buSzPts val="2000"/>
              <a:buFont typeface="Arial"/>
              <a:buChar char="–"/>
              <a:defRPr sz="2000" b="0" i="0" u="none" strike="noStrike" cap="none">
                <a:solidFill>
                  <a:srgbClr val="3F3F3F"/>
                </a:solidFill>
                <a:latin typeface="Avenir"/>
                <a:ea typeface="Avenir"/>
                <a:cs typeface="Avenir"/>
                <a:sym typeface="Avenir"/>
              </a:defRPr>
            </a:lvl4pPr>
            <a:lvl5pPr marL="2286000" marR="0" lvl="4" indent="-355600" algn="l" rtl="0">
              <a:spcBef>
                <a:spcPts val="400"/>
              </a:spcBef>
              <a:spcAft>
                <a:spcPts val="0"/>
              </a:spcAft>
              <a:buClr>
                <a:srgbClr val="3F3F3F"/>
              </a:buClr>
              <a:buSzPts val="2000"/>
              <a:buFont typeface="Arial"/>
              <a:buChar char="»"/>
              <a:defRPr sz="2000" b="0" i="0" u="none" strike="noStrike" cap="none">
                <a:solidFill>
                  <a:srgbClr val="3F3F3F"/>
                </a:solidFill>
                <a:latin typeface="Avenir"/>
                <a:ea typeface="Avenir"/>
                <a:cs typeface="Avenir"/>
                <a:sym typeface="Avenir"/>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ga.gov.au"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hyperlink" Target="https://www.w3.org/TR/vocab-ssn/" TargetMode="External"/><Relationship Id="rId4" Type="http://schemas.openxmlformats.org/officeDocument/2006/relationships/hyperlink" Target="http://dublincore.org/schemas/rdfs/"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image" Target="../media/image17.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notesSlide" Target="../notesSlides/notesSlide7.xml"/><Relationship Id="rId16" Type="http://schemas.openxmlformats.org/officeDocument/2006/relationships/image" Target="../media/image28.jpg"/><Relationship Id="rId1" Type="http://schemas.openxmlformats.org/officeDocument/2006/relationships/slideLayout" Target="../slideLayouts/slideLayout3.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hyperlink" Target="http://linked.data.gov.au/" TargetMode="External"/><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hyperlink" Target="https://www.pc.gov.au/inquiries/completed/data-access/report" TargetMode="External"/><Relationship Id="rId9" Type="http://schemas.openxmlformats.org/officeDocument/2006/relationships/image" Target="../media/image21.png"/><Relationship Id="rId1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github.com/AGLDWG" TargetMode="External"/><Relationship Id="rId5" Type="http://schemas.openxmlformats.org/officeDocument/2006/relationships/hyperlink" Target="http://linked.data.gov.au/" TargetMode="Externa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github.com/AGLDWG/TR/blob/master/guidelines/latest.md"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data.gov.au/"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reference.data.gov.au/def/ont/dataset"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pid.data.gov.au/websrv/reference/def/ont/agrif/"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linked.data.gov.au/"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rgbClr val="244061"/>
              </a:buClr>
              <a:buSzPts val="4400"/>
              <a:buFont typeface="Avenir"/>
              <a:buNone/>
            </a:pPr>
            <a:r>
              <a:rPr lang="en-US" dirty="0"/>
              <a:t>How can you contribute to the W3C and the AGLDWG?</a:t>
            </a:r>
            <a:endParaRPr sz="4400" b="1" i="0" u="none" strike="noStrike" cap="none" dirty="0">
              <a:solidFill>
                <a:srgbClr val="244061"/>
              </a:solidFill>
              <a:latin typeface="Avenir"/>
              <a:ea typeface="Avenir"/>
              <a:cs typeface="Avenir"/>
              <a:sym typeface="Avenir"/>
            </a:endParaRPr>
          </a:p>
        </p:txBody>
      </p:sp>
      <p:sp>
        <p:nvSpPr>
          <p:cNvPr id="90" name="Shape 90"/>
          <p:cNvSpPr txBox="1">
            <a:spLocks noGrp="1"/>
          </p:cNvSpPr>
          <p:nvPr>
            <p:ph type="subTitle" idx="1"/>
          </p:nvPr>
        </p:nvSpPr>
        <p:spPr>
          <a:xfrm>
            <a:off x="901699" y="3886200"/>
            <a:ext cx="7717865" cy="1752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888888"/>
              </a:buClr>
              <a:buSzPts val="3400"/>
              <a:buFont typeface="Arial"/>
              <a:buNone/>
            </a:pPr>
            <a:endParaRPr lang="en-AU" sz="3400" b="0" i="0" u="none" strike="noStrike" cap="none" dirty="0">
              <a:solidFill>
                <a:srgbClr val="000000"/>
              </a:solidFill>
              <a:latin typeface="Avenir"/>
              <a:ea typeface="Avenir"/>
              <a:cs typeface="Avenir"/>
              <a:sym typeface="Avenir"/>
            </a:endParaRPr>
          </a:p>
          <a:p>
            <a:pPr marL="0" marR="0" lvl="0" indent="0" algn="ctr" rtl="0">
              <a:spcBef>
                <a:spcPts val="1600"/>
              </a:spcBef>
              <a:spcAft>
                <a:spcPts val="0"/>
              </a:spcAft>
              <a:buClr>
                <a:srgbClr val="000000"/>
              </a:buClr>
              <a:buSzPts val="2600"/>
              <a:buFont typeface="Arial"/>
              <a:buNone/>
            </a:pPr>
            <a:r>
              <a:rPr lang="en-AU" sz="2600" b="0" i="0" u="none" strike="noStrike" cap="none" dirty="0">
                <a:solidFill>
                  <a:srgbClr val="000000"/>
                </a:solidFill>
                <a:latin typeface="Avenir"/>
                <a:ea typeface="Avenir"/>
                <a:cs typeface="Avenir"/>
                <a:sym typeface="Avenir"/>
              </a:rPr>
              <a:t>Dr Armin Haller</a:t>
            </a:r>
            <a:endParaRPr lang="en-AU" dirty="0"/>
          </a:p>
          <a:p>
            <a:pPr marL="0" marR="0" lvl="0" indent="0" algn="ctr" rtl="0">
              <a:spcBef>
                <a:spcPts val="1600"/>
              </a:spcBef>
              <a:spcAft>
                <a:spcPts val="0"/>
              </a:spcAft>
              <a:buClr>
                <a:srgbClr val="888888"/>
              </a:buClr>
              <a:buSzPts val="2000"/>
              <a:buFont typeface="Arial"/>
              <a:buNone/>
            </a:pPr>
            <a:r>
              <a:rPr lang="en-AU" sz="2000" i="1" dirty="0"/>
              <a:t>Co-Chair AGLDWG</a:t>
            </a:r>
            <a:r>
              <a:rPr lang="en-AU" sz="2000" b="0" i="0" u="none" strike="noStrike" cap="none" dirty="0">
                <a:solidFill>
                  <a:srgbClr val="888888"/>
                </a:solidFill>
                <a:latin typeface="Avenir"/>
                <a:ea typeface="Avenir"/>
                <a:cs typeface="Avenir"/>
                <a:sym typeface="Avenir"/>
              </a:rPr>
              <a:t>, Office Manager W3C Australia</a:t>
            </a:r>
          </a:p>
          <a:p>
            <a:pPr marL="0" marR="0" lvl="0" indent="0" algn="ctr" rtl="0">
              <a:spcBef>
                <a:spcPts val="1600"/>
              </a:spcBef>
              <a:spcAft>
                <a:spcPts val="0"/>
              </a:spcAft>
              <a:buClr>
                <a:srgbClr val="888888"/>
              </a:buClr>
              <a:buSzPts val="2000"/>
              <a:buFont typeface="Arial"/>
              <a:buNone/>
            </a:pPr>
            <a:r>
              <a:rPr lang="en-AU" sz="2000" dirty="0"/>
              <a:t>Senior Lecturer, </a:t>
            </a:r>
            <a:r>
              <a:rPr lang="en-AU" sz="2000" b="0" i="0" u="none" strike="noStrike" cap="none" dirty="0">
                <a:solidFill>
                  <a:srgbClr val="888888"/>
                </a:solidFill>
                <a:latin typeface="Avenir"/>
                <a:ea typeface="Avenir"/>
                <a:cs typeface="Avenir"/>
                <a:sym typeface="Avenir"/>
              </a:rPr>
              <a:t>ANU</a:t>
            </a:r>
            <a:br>
              <a:rPr lang="en-AU" sz="2000" b="0" i="0" u="none" strike="noStrike" cap="none" dirty="0">
                <a:solidFill>
                  <a:srgbClr val="888888"/>
                </a:solidFill>
                <a:latin typeface="Avenir"/>
                <a:ea typeface="Avenir"/>
                <a:cs typeface="Avenir"/>
                <a:sym typeface="Avenir"/>
              </a:rPr>
            </a:br>
            <a:endParaRPr lang="en-AU" sz="2000" b="0" i="0" u="none" strike="noStrike" cap="none" dirty="0">
              <a:solidFill>
                <a:srgbClr val="888888"/>
              </a:solidFill>
              <a:latin typeface="Avenir"/>
              <a:ea typeface="Avenir"/>
              <a:cs typeface="Avenir"/>
              <a:sym typeface="Avenir"/>
            </a:endParaRPr>
          </a:p>
        </p:txBody>
      </p:sp>
      <p:pic>
        <p:nvPicPr>
          <p:cNvPr id="91" name="Shape 91" descr="AGLDWG logo"/>
          <p:cNvPicPr preferRelativeResize="0"/>
          <p:nvPr/>
        </p:nvPicPr>
        <p:blipFill rotWithShape="1">
          <a:blip r:embed="rId3">
            <a:clrChange>
              <a:clrFrom>
                <a:srgbClr val="FFFFFF"/>
              </a:clrFrom>
              <a:clrTo>
                <a:srgbClr val="FFFFFF">
                  <a:alpha val="0"/>
                </a:srgbClr>
              </a:clrTo>
            </a:clrChange>
            <a:alphaModFix/>
          </a:blip>
          <a:srcRect/>
          <a:stretch/>
        </p:blipFill>
        <p:spPr>
          <a:xfrm>
            <a:off x="187324" y="163552"/>
            <a:ext cx="1428750" cy="1257300"/>
          </a:xfrm>
          <a:prstGeom prst="rect">
            <a:avLst/>
          </a:prstGeom>
          <a:noFill/>
          <a:ln>
            <a:noFill/>
          </a:ln>
        </p:spPr>
      </p:pic>
      <p:pic>
        <p:nvPicPr>
          <p:cNvPr id="2" name="Picture 1">
            <a:extLst>
              <a:ext uri="{FF2B5EF4-FFF2-40B4-BE49-F238E27FC236}">
                <a16:creationId xmlns:a16="http://schemas.microsoft.com/office/drawing/2014/main" id="{BD9F13A9-2EDD-6C47-8B84-0CD8FC25B22E}"/>
              </a:ext>
            </a:extLst>
          </p:cNvPr>
          <p:cNvPicPr>
            <a:picLocks noChangeAspect="1"/>
          </p:cNvPicPr>
          <p:nvPr/>
        </p:nvPicPr>
        <p:blipFill rotWithShape="1">
          <a:blip r:embed="rId4">
            <a:clrChange>
              <a:clrFrom>
                <a:srgbClr val="FEFEFE"/>
              </a:clrFrom>
              <a:clrTo>
                <a:srgbClr val="FEFEFE">
                  <a:alpha val="0"/>
                </a:srgbClr>
              </a:clrTo>
            </a:clrChange>
          </a:blip>
          <a:srcRect/>
          <a:stretch/>
        </p:blipFill>
        <p:spPr>
          <a:xfrm>
            <a:off x="7501610" y="163552"/>
            <a:ext cx="1549400" cy="1168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AB7D0-DDEE-E74E-B7FC-EF0C50284264}"/>
              </a:ext>
            </a:extLst>
          </p:cNvPr>
          <p:cNvSpPr>
            <a:spLocks noGrp="1"/>
          </p:cNvSpPr>
          <p:nvPr>
            <p:ph type="title"/>
          </p:nvPr>
        </p:nvSpPr>
        <p:spPr/>
        <p:txBody>
          <a:bodyPr/>
          <a:lstStyle/>
          <a:p>
            <a:r>
              <a:rPr lang="en-US" sz="4000" b="0" dirty="0"/>
              <a:t>S</a:t>
            </a:r>
            <a:r>
              <a:rPr lang="en-US" sz="3600" b="0" dirty="0"/>
              <a:t>PATIAL</a:t>
            </a:r>
            <a:r>
              <a:rPr lang="en-US" sz="4000" b="0" dirty="0"/>
              <a:t> D</a:t>
            </a:r>
            <a:r>
              <a:rPr lang="en-US" sz="3600" b="0" dirty="0"/>
              <a:t>ATA</a:t>
            </a:r>
            <a:r>
              <a:rPr lang="en-US" sz="4000" b="0" dirty="0"/>
              <a:t> O</a:t>
            </a:r>
            <a:r>
              <a:rPr lang="en-US" sz="3600" b="0" dirty="0"/>
              <a:t>N</a:t>
            </a:r>
            <a:r>
              <a:rPr lang="en-US" sz="4000" b="0" dirty="0"/>
              <a:t> T</a:t>
            </a:r>
            <a:r>
              <a:rPr lang="en-US" sz="3600" b="0" dirty="0"/>
              <a:t>HE</a:t>
            </a:r>
            <a:r>
              <a:rPr lang="en-US" sz="4000" b="0" dirty="0"/>
              <a:t> W</a:t>
            </a:r>
            <a:r>
              <a:rPr lang="en-US" sz="3600" b="0" dirty="0"/>
              <a:t>EB</a:t>
            </a:r>
            <a:r>
              <a:rPr lang="en-US" sz="4000" b="0" dirty="0"/>
              <a:t> B</a:t>
            </a:r>
            <a:r>
              <a:rPr lang="en-US" sz="3600" b="0" dirty="0"/>
              <a:t>EST</a:t>
            </a:r>
            <a:r>
              <a:rPr lang="en-US" sz="4000" b="0" dirty="0"/>
              <a:t> P</a:t>
            </a:r>
            <a:r>
              <a:rPr lang="en-US" sz="3600" b="0" dirty="0"/>
              <a:t>RACTICES</a:t>
            </a:r>
            <a:r>
              <a:rPr lang="en-US" sz="4000" b="0" dirty="0"/>
              <a:t> - L</a:t>
            </a:r>
            <a:r>
              <a:rPr lang="en-US" sz="3600" b="0" dirty="0"/>
              <a:t>INKABILITY</a:t>
            </a:r>
            <a:endParaRPr lang="en-US" sz="4000" b="0" dirty="0"/>
          </a:p>
        </p:txBody>
      </p:sp>
      <p:sp>
        <p:nvSpPr>
          <p:cNvPr id="3" name="Text Placeholder 2">
            <a:extLst>
              <a:ext uri="{FF2B5EF4-FFF2-40B4-BE49-F238E27FC236}">
                <a16:creationId xmlns:a16="http://schemas.microsoft.com/office/drawing/2014/main" id="{FF0CB68F-D801-8A49-94C2-325089ABC49F}"/>
              </a:ext>
            </a:extLst>
          </p:cNvPr>
          <p:cNvSpPr>
            <a:spLocks noGrp="1"/>
          </p:cNvSpPr>
          <p:nvPr>
            <p:ph type="body" idx="1"/>
          </p:nvPr>
        </p:nvSpPr>
        <p:spPr/>
        <p:txBody>
          <a:bodyPr>
            <a:normAutofit fontScale="55000" lnSpcReduction="20000"/>
          </a:bodyPr>
          <a:lstStyle/>
          <a:p>
            <a:pPr marL="12700" indent="0">
              <a:buNone/>
            </a:pPr>
            <a:r>
              <a:rPr lang="en-AU" dirty="0">
                <a:latin typeface="Courier" pitchFamily="2" charset="0"/>
              </a:rPr>
              <a:t>Sources such as the Best Practices for Publishing Linked Data [LD-BP] assert a strong association between Linked Data and the Resource Description Framework (RDF) [ RDF11-PRIMER]. Yet we believe that Linked Data requires only that the formats used to publish data </a:t>
            </a:r>
            <a:r>
              <a:rPr lang="en-AU" b="1" dirty="0">
                <a:latin typeface="Courier" pitchFamily="2" charset="0"/>
              </a:rPr>
              <a:t>support Web linking </a:t>
            </a:r>
            <a:r>
              <a:rPr lang="en-AU" dirty="0">
                <a:latin typeface="Courier" pitchFamily="2" charset="0"/>
              </a:rPr>
              <a:t>(see [WEBARCH] section 4.4 Hypertext)...</a:t>
            </a:r>
          </a:p>
          <a:p>
            <a:pPr marL="12700" indent="0">
              <a:buNone/>
            </a:pPr>
            <a:endParaRPr lang="en-AU" dirty="0">
              <a:latin typeface="Courier" pitchFamily="2" charset="0"/>
            </a:endParaRPr>
          </a:p>
          <a:p>
            <a:pPr marL="12700" indent="0">
              <a:buNone/>
            </a:pPr>
            <a:r>
              <a:rPr lang="en-AU" dirty="0">
                <a:latin typeface="Courier" pitchFamily="2" charset="0"/>
              </a:rPr>
              <a:t>..However, we must make clear to readers that there is </a:t>
            </a:r>
            <a:r>
              <a:rPr lang="en-AU" b="1" dirty="0">
                <a:latin typeface="Courier" pitchFamily="2" charset="0"/>
              </a:rPr>
              <a:t>no requirement for all publishers of spatial data on the Web to embrace the wider suite of technologies associated with the Semantic Web</a:t>
            </a:r>
            <a:r>
              <a:rPr lang="en-AU" dirty="0">
                <a:latin typeface="Courier" pitchFamily="2" charset="0"/>
              </a:rPr>
              <a:t>; we recognize that in many cases, a Web developer has little or no interest in the toolchains associated with Semantic Web due to its addition of complexity to any </a:t>
            </a:r>
            <a:r>
              <a:rPr lang="en-AU" dirty="0" err="1">
                <a:latin typeface="Courier" pitchFamily="2" charset="0"/>
              </a:rPr>
              <a:t>Webcentric</a:t>
            </a:r>
            <a:r>
              <a:rPr lang="en-AU" dirty="0">
                <a:latin typeface="Courier" pitchFamily="2" charset="0"/>
              </a:rPr>
              <a:t> solution.</a:t>
            </a:r>
          </a:p>
          <a:p>
            <a:endParaRPr lang="en-US" dirty="0"/>
          </a:p>
        </p:txBody>
      </p:sp>
    </p:spTree>
    <p:extLst>
      <p:ext uri="{BB962C8B-B14F-4D97-AF65-F5344CB8AC3E}">
        <p14:creationId xmlns:p14="http://schemas.microsoft.com/office/powerpoint/2010/main" val="1901550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80FDCF-630C-A24B-B7B8-D5242DEBEAFB}"/>
              </a:ext>
            </a:extLst>
          </p:cNvPr>
          <p:cNvSpPr>
            <a:spLocks noGrp="1"/>
          </p:cNvSpPr>
          <p:nvPr>
            <p:ph type="title"/>
          </p:nvPr>
        </p:nvSpPr>
        <p:spPr/>
        <p:txBody>
          <a:bodyPr>
            <a:normAutofit fontScale="90000"/>
          </a:bodyPr>
          <a:lstStyle/>
          <a:p>
            <a:r>
              <a:rPr lang="en-US" b="0" dirty="0"/>
              <a:t>S</a:t>
            </a:r>
            <a:r>
              <a:rPr lang="en-US" sz="4000" b="0" dirty="0"/>
              <a:t>PATIAL</a:t>
            </a:r>
            <a:r>
              <a:rPr lang="en-US" b="0" dirty="0"/>
              <a:t> D</a:t>
            </a:r>
            <a:r>
              <a:rPr lang="en-US" sz="4000" b="0" dirty="0"/>
              <a:t>ATA</a:t>
            </a:r>
            <a:r>
              <a:rPr lang="en-US" b="0" dirty="0"/>
              <a:t> O</a:t>
            </a:r>
            <a:r>
              <a:rPr lang="en-US" sz="4000" b="0" dirty="0"/>
              <a:t>N</a:t>
            </a:r>
            <a:r>
              <a:rPr lang="en-US" b="0" dirty="0"/>
              <a:t> T</a:t>
            </a:r>
            <a:r>
              <a:rPr lang="en-US" sz="4000" b="0" dirty="0"/>
              <a:t>HE</a:t>
            </a:r>
            <a:r>
              <a:rPr lang="en-US" b="0" dirty="0"/>
              <a:t> W</a:t>
            </a:r>
            <a:r>
              <a:rPr lang="en-US" sz="4000" b="0" dirty="0"/>
              <a:t>EB</a:t>
            </a:r>
            <a:r>
              <a:rPr lang="en-US" b="0" dirty="0"/>
              <a:t> B</a:t>
            </a:r>
            <a:r>
              <a:rPr lang="en-US" sz="4000" b="0" dirty="0"/>
              <a:t>EST</a:t>
            </a:r>
            <a:r>
              <a:rPr lang="en-US" b="0" dirty="0"/>
              <a:t> P</a:t>
            </a:r>
            <a:r>
              <a:rPr lang="en-US" sz="4000" b="0" dirty="0"/>
              <a:t>RACTICES</a:t>
            </a:r>
            <a:r>
              <a:rPr lang="en-US" b="0" dirty="0"/>
              <a:t> - </a:t>
            </a:r>
            <a:r>
              <a:rPr lang="en-AU" b="0" dirty="0"/>
              <a:t>S</a:t>
            </a:r>
            <a:r>
              <a:rPr lang="en-AU" sz="4000" b="0" dirty="0"/>
              <a:t>PATIAL</a:t>
            </a:r>
            <a:r>
              <a:rPr lang="en-AU" b="0" dirty="0"/>
              <a:t> R</a:t>
            </a:r>
            <a:r>
              <a:rPr lang="en-AU" sz="4000" b="0" dirty="0"/>
              <a:t>ELATIONS</a:t>
            </a:r>
            <a:endParaRPr lang="en-US" b="0" dirty="0"/>
          </a:p>
        </p:txBody>
      </p:sp>
      <p:sp>
        <p:nvSpPr>
          <p:cNvPr id="3" name="Text Placeholder 2">
            <a:extLst>
              <a:ext uri="{FF2B5EF4-FFF2-40B4-BE49-F238E27FC236}">
                <a16:creationId xmlns:a16="http://schemas.microsoft.com/office/drawing/2014/main" id="{E2DCBF0B-9CD0-F241-9BC9-AFF55284F5C9}"/>
              </a:ext>
            </a:extLst>
          </p:cNvPr>
          <p:cNvSpPr>
            <a:spLocks noGrp="1"/>
          </p:cNvSpPr>
          <p:nvPr>
            <p:ph type="body" idx="1"/>
          </p:nvPr>
        </p:nvSpPr>
        <p:spPr/>
        <p:txBody>
          <a:bodyPr>
            <a:normAutofit fontScale="85000" lnSpcReduction="20000"/>
          </a:bodyPr>
          <a:lstStyle/>
          <a:p>
            <a:r>
              <a:rPr lang="en-AU" dirty="0"/>
              <a:t>We identify topological, directional and distance relations.</a:t>
            </a:r>
          </a:p>
          <a:p>
            <a:r>
              <a:rPr lang="en-AU" dirty="0"/>
              <a:t>We propose an update to </a:t>
            </a:r>
            <a:r>
              <a:rPr lang="en-AU" dirty="0" err="1"/>
              <a:t>GeoSPARQL</a:t>
            </a:r>
            <a:r>
              <a:rPr lang="en-AU" dirty="0"/>
              <a:t> to standardise geometry, geometry versions, coordinate reference systems</a:t>
            </a:r>
          </a:p>
          <a:p>
            <a:r>
              <a:rPr lang="en-AU" dirty="0" err="1"/>
              <a:t>GeoSPARQL</a:t>
            </a:r>
            <a:r>
              <a:rPr lang="en-AU" dirty="0"/>
              <a:t> uses DE-9IM, RCC8 and simple features topological vocabularies</a:t>
            </a:r>
          </a:p>
          <a:p>
            <a:endParaRPr lang="en-US" dirty="0"/>
          </a:p>
        </p:txBody>
      </p:sp>
      <p:sp>
        <p:nvSpPr>
          <p:cNvPr id="5" name="Text Placeholder 4">
            <a:extLst>
              <a:ext uri="{FF2B5EF4-FFF2-40B4-BE49-F238E27FC236}">
                <a16:creationId xmlns:a16="http://schemas.microsoft.com/office/drawing/2014/main" id="{BC01B6F5-DE61-9B48-A24D-914603DB2E92}"/>
              </a:ext>
            </a:extLst>
          </p:cNvPr>
          <p:cNvSpPr>
            <a:spLocks noGrp="1"/>
          </p:cNvSpPr>
          <p:nvPr>
            <p:ph type="body" idx="2"/>
          </p:nvPr>
        </p:nvSpPr>
        <p:spPr/>
        <p:txBody>
          <a:bodyPr>
            <a:normAutofit fontScale="55000" lnSpcReduction="20000"/>
          </a:bodyPr>
          <a:lstStyle/>
          <a:p>
            <a:pPr marL="50800" indent="0">
              <a:buNone/>
            </a:pPr>
            <a:r>
              <a:rPr lang="en-AU" dirty="0"/>
              <a:t>We advise using simple features from </a:t>
            </a:r>
            <a:r>
              <a:rPr lang="en-AU" dirty="0" err="1"/>
              <a:t>GeoSPARQL</a:t>
            </a:r>
            <a:endParaRPr lang="en-AU" dirty="0"/>
          </a:p>
          <a:p>
            <a:r>
              <a:rPr lang="en-AU" dirty="0"/>
              <a:t>Equals — </a:t>
            </a:r>
            <a:r>
              <a:rPr lang="en-AU" dirty="0" err="1"/>
              <a:t>geosparql:sfEquals</a:t>
            </a:r>
            <a:endParaRPr lang="en-AU" dirty="0"/>
          </a:p>
          <a:p>
            <a:r>
              <a:rPr lang="en-AU" dirty="0"/>
              <a:t>Disjoint — </a:t>
            </a:r>
            <a:r>
              <a:rPr lang="en-AU" dirty="0" err="1"/>
              <a:t>geosparql:sfDisjoint</a:t>
            </a:r>
            <a:endParaRPr lang="en-AU" dirty="0"/>
          </a:p>
          <a:p>
            <a:r>
              <a:rPr lang="en-AU" dirty="0"/>
              <a:t>Touches — </a:t>
            </a:r>
            <a:r>
              <a:rPr lang="en-AU" dirty="0" err="1"/>
              <a:t>geosparql:sfTouches</a:t>
            </a:r>
            <a:endParaRPr lang="en-AU" dirty="0"/>
          </a:p>
          <a:p>
            <a:r>
              <a:rPr lang="en-AU" dirty="0"/>
              <a:t>Crosses — </a:t>
            </a:r>
            <a:r>
              <a:rPr lang="en-AU" dirty="0" err="1"/>
              <a:t>geosparql:sfCrosses</a:t>
            </a:r>
            <a:endParaRPr lang="en-AU" dirty="0"/>
          </a:p>
          <a:p>
            <a:r>
              <a:rPr lang="en-AU" dirty="0"/>
              <a:t>Within — </a:t>
            </a:r>
            <a:r>
              <a:rPr lang="en-AU" dirty="0" err="1"/>
              <a:t>geosparql:sfWithin</a:t>
            </a:r>
            <a:endParaRPr lang="en-AU" dirty="0"/>
          </a:p>
          <a:p>
            <a:r>
              <a:rPr lang="en-AU" dirty="0"/>
              <a:t>Contains — </a:t>
            </a:r>
            <a:r>
              <a:rPr lang="en-AU" dirty="0" err="1"/>
              <a:t>geosparql:sfContains</a:t>
            </a:r>
            <a:endParaRPr lang="en-AU" dirty="0"/>
          </a:p>
          <a:p>
            <a:r>
              <a:rPr lang="en-AU" dirty="0"/>
              <a:t>Intersects — </a:t>
            </a:r>
            <a:r>
              <a:rPr lang="en-AU" dirty="0" err="1"/>
              <a:t>geosparql:sfIntersects</a:t>
            </a:r>
            <a:endParaRPr lang="en-AU" dirty="0"/>
          </a:p>
          <a:p>
            <a:r>
              <a:rPr lang="en-AU" dirty="0"/>
              <a:t>Overlaps — </a:t>
            </a:r>
            <a:r>
              <a:rPr lang="en-AU" dirty="0" err="1"/>
              <a:t>geosparql:sfOverlaps</a:t>
            </a:r>
            <a:endParaRPr lang="en-AU" dirty="0"/>
          </a:p>
          <a:p>
            <a:pPr marL="50800" indent="0">
              <a:buNone/>
            </a:pPr>
            <a:r>
              <a:rPr lang="en-AU" dirty="0"/>
              <a:t>We advise asserting such predicates where useful.</a:t>
            </a:r>
          </a:p>
          <a:p>
            <a:endParaRPr lang="en-US" dirty="0"/>
          </a:p>
        </p:txBody>
      </p:sp>
    </p:spTree>
    <p:extLst>
      <p:ext uri="{BB962C8B-B14F-4D97-AF65-F5344CB8AC3E}">
        <p14:creationId xmlns:p14="http://schemas.microsoft.com/office/powerpoint/2010/main" val="4039007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BE074-F7F2-274C-B99D-0E78DBB3E512}"/>
              </a:ext>
            </a:extLst>
          </p:cNvPr>
          <p:cNvSpPr>
            <a:spLocks noGrp="1"/>
          </p:cNvSpPr>
          <p:nvPr>
            <p:ph type="title"/>
          </p:nvPr>
        </p:nvSpPr>
        <p:spPr/>
        <p:txBody>
          <a:bodyPr>
            <a:normAutofit fontScale="90000"/>
          </a:bodyPr>
          <a:lstStyle/>
          <a:p>
            <a:r>
              <a:rPr lang="en-US" b="0" dirty="0"/>
              <a:t>S</a:t>
            </a:r>
            <a:r>
              <a:rPr lang="en-US" sz="4000" b="0" dirty="0"/>
              <a:t>PATIAL</a:t>
            </a:r>
            <a:r>
              <a:rPr lang="en-US" b="0" dirty="0"/>
              <a:t> D</a:t>
            </a:r>
            <a:r>
              <a:rPr lang="en-US" sz="4000" b="0" dirty="0"/>
              <a:t>ATA</a:t>
            </a:r>
            <a:r>
              <a:rPr lang="en-US" b="0" dirty="0"/>
              <a:t> O</a:t>
            </a:r>
            <a:r>
              <a:rPr lang="en-US" sz="4000" b="0" dirty="0"/>
              <a:t>N</a:t>
            </a:r>
            <a:r>
              <a:rPr lang="en-US" b="0" dirty="0"/>
              <a:t> T</a:t>
            </a:r>
            <a:r>
              <a:rPr lang="en-US" sz="4000" b="0" dirty="0"/>
              <a:t>HE</a:t>
            </a:r>
            <a:r>
              <a:rPr lang="en-US" b="0" dirty="0"/>
              <a:t> W</a:t>
            </a:r>
            <a:r>
              <a:rPr lang="en-US" sz="4000" b="0" dirty="0"/>
              <a:t>EB</a:t>
            </a:r>
            <a:r>
              <a:rPr lang="en-US" b="0" dirty="0"/>
              <a:t> B</a:t>
            </a:r>
            <a:r>
              <a:rPr lang="en-US" sz="4000" b="0" dirty="0"/>
              <a:t>EST</a:t>
            </a:r>
            <a:r>
              <a:rPr lang="en-US" b="0" dirty="0"/>
              <a:t> P</a:t>
            </a:r>
            <a:r>
              <a:rPr lang="en-US" sz="4000" b="0" dirty="0"/>
              <a:t>RACTICES</a:t>
            </a:r>
            <a:r>
              <a:rPr lang="en-US" b="0" dirty="0"/>
              <a:t> – </a:t>
            </a:r>
            <a:r>
              <a:rPr lang="en-AU" b="0" dirty="0"/>
              <a:t>G</a:t>
            </a:r>
            <a:r>
              <a:rPr lang="en-AU" sz="4000" b="0" dirty="0"/>
              <a:t>EOMETRY</a:t>
            </a:r>
            <a:endParaRPr lang="en-US" b="0" dirty="0"/>
          </a:p>
        </p:txBody>
      </p:sp>
      <p:sp>
        <p:nvSpPr>
          <p:cNvPr id="3" name="Text Placeholder 2">
            <a:extLst>
              <a:ext uri="{FF2B5EF4-FFF2-40B4-BE49-F238E27FC236}">
                <a16:creationId xmlns:a16="http://schemas.microsoft.com/office/drawing/2014/main" id="{0F0D36E1-7A5F-3C46-B57F-3CEAD7C1D487}"/>
              </a:ext>
            </a:extLst>
          </p:cNvPr>
          <p:cNvSpPr>
            <a:spLocks noGrp="1"/>
          </p:cNvSpPr>
          <p:nvPr>
            <p:ph type="body" idx="1"/>
          </p:nvPr>
        </p:nvSpPr>
        <p:spPr/>
        <p:txBody>
          <a:bodyPr>
            <a:normAutofit fontScale="92500" lnSpcReduction="20000"/>
          </a:bodyPr>
          <a:lstStyle/>
          <a:p>
            <a:r>
              <a:rPr lang="en-AU" dirty="0"/>
              <a:t>Use </a:t>
            </a:r>
            <a:r>
              <a:rPr lang="en-AU" dirty="0" err="1"/>
              <a:t>owl:sameAs</a:t>
            </a:r>
            <a:r>
              <a:rPr lang="en-AU" dirty="0"/>
              <a:t> (carefully), </a:t>
            </a:r>
            <a:r>
              <a:rPr lang="en-AU" dirty="0" err="1"/>
              <a:t>geonames:nearby</a:t>
            </a:r>
            <a:r>
              <a:rPr lang="en-AU" dirty="0"/>
              <a:t> or </a:t>
            </a:r>
            <a:r>
              <a:rPr lang="en-AU" dirty="0" err="1"/>
              <a:t>foaf:based_near</a:t>
            </a:r>
            <a:endParaRPr lang="en-AU" dirty="0"/>
          </a:p>
          <a:p>
            <a:r>
              <a:rPr lang="en-AU" dirty="0"/>
              <a:t>Or </a:t>
            </a:r>
            <a:r>
              <a:rPr lang="en-AU" dirty="0" err="1"/>
              <a:t>schema:sameAs</a:t>
            </a:r>
            <a:r>
              <a:rPr lang="en-AU" dirty="0"/>
              <a:t> or </a:t>
            </a:r>
            <a:r>
              <a:rPr lang="en-AU" dirty="0" err="1"/>
              <a:t>bbc:sameAs</a:t>
            </a:r>
            <a:endParaRPr lang="en-AU" dirty="0"/>
          </a:p>
          <a:p>
            <a:r>
              <a:rPr lang="en-AU" dirty="0"/>
              <a:t>But place is a social construct that may be imprecise and opinionated: The Sahara, Renaissance Italy…</a:t>
            </a:r>
          </a:p>
          <a:p>
            <a:endParaRPr lang="en-US" dirty="0"/>
          </a:p>
        </p:txBody>
      </p:sp>
      <p:sp>
        <p:nvSpPr>
          <p:cNvPr id="4" name="Text Placeholder 3">
            <a:extLst>
              <a:ext uri="{FF2B5EF4-FFF2-40B4-BE49-F238E27FC236}">
                <a16:creationId xmlns:a16="http://schemas.microsoft.com/office/drawing/2014/main" id="{FB602264-042D-BC41-A9CF-C5F41FFF1617}"/>
              </a:ext>
            </a:extLst>
          </p:cNvPr>
          <p:cNvSpPr>
            <a:spLocks noGrp="1"/>
          </p:cNvSpPr>
          <p:nvPr>
            <p:ph type="body" idx="2"/>
          </p:nvPr>
        </p:nvSpPr>
        <p:spPr/>
        <p:txBody>
          <a:bodyPr>
            <a:normAutofit fontScale="85000" lnSpcReduction="10000"/>
          </a:bodyPr>
          <a:lstStyle/>
          <a:p>
            <a:r>
              <a:rPr lang="en-AU" dirty="0"/>
              <a:t>We propose </a:t>
            </a:r>
            <a:r>
              <a:rPr lang="en-AU" dirty="0" err="1"/>
              <a:t>samePlaceAs</a:t>
            </a:r>
            <a:endParaRPr lang="en-AU" dirty="0"/>
          </a:p>
          <a:p>
            <a:pPr marL="50800" indent="0">
              <a:buNone/>
            </a:pPr>
            <a:r>
              <a:rPr lang="en-AU" i="1" dirty="0">
                <a:latin typeface="Courier" pitchFamily="2" charset="0"/>
              </a:rPr>
              <a:t>Is ancient Byzantium the same place as modern Istanbul? What about the nightclub that moved across the street to avoid demolition?</a:t>
            </a:r>
          </a:p>
          <a:p>
            <a:r>
              <a:rPr lang="en-AU" dirty="0"/>
              <a:t>Propose </a:t>
            </a:r>
            <a:r>
              <a:rPr lang="en-AU" dirty="0" err="1"/>
              <a:t>schema:samePlaceAs</a:t>
            </a:r>
            <a:r>
              <a:rPr lang="en-AU" dirty="0"/>
              <a:t> but ongoing…</a:t>
            </a:r>
          </a:p>
          <a:p>
            <a:endParaRPr lang="en-US" dirty="0"/>
          </a:p>
        </p:txBody>
      </p:sp>
    </p:spTree>
    <p:extLst>
      <p:ext uri="{BB962C8B-B14F-4D97-AF65-F5344CB8AC3E}">
        <p14:creationId xmlns:p14="http://schemas.microsoft.com/office/powerpoint/2010/main" val="1965926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610C1-FFDD-C943-8EAC-0CC8341F90B5}"/>
              </a:ext>
            </a:extLst>
          </p:cNvPr>
          <p:cNvSpPr>
            <a:spLocks noGrp="1"/>
          </p:cNvSpPr>
          <p:nvPr>
            <p:ph type="title"/>
          </p:nvPr>
        </p:nvSpPr>
        <p:spPr/>
        <p:txBody>
          <a:bodyPr/>
          <a:lstStyle/>
          <a:p>
            <a:r>
              <a:rPr lang="en-AU" b="0" dirty="0"/>
              <a:t>S</a:t>
            </a:r>
            <a:r>
              <a:rPr lang="en-AU" sz="4000" b="0" dirty="0"/>
              <a:t>EMANTIC</a:t>
            </a:r>
            <a:r>
              <a:rPr lang="en-AU" b="0" dirty="0"/>
              <a:t> S</a:t>
            </a:r>
            <a:r>
              <a:rPr lang="en-AU" sz="4000" b="0" dirty="0"/>
              <a:t>ENSOR</a:t>
            </a:r>
            <a:r>
              <a:rPr lang="en-AU" b="0" dirty="0"/>
              <a:t> N</a:t>
            </a:r>
            <a:r>
              <a:rPr lang="en-AU" sz="4000" b="0" dirty="0"/>
              <a:t>ETWORKS</a:t>
            </a:r>
            <a:r>
              <a:rPr lang="en-AU" b="0" dirty="0"/>
              <a:t> (SSN) O</a:t>
            </a:r>
            <a:r>
              <a:rPr lang="en-AU" sz="4000" b="0" dirty="0"/>
              <a:t>NTOLOGY</a:t>
            </a:r>
            <a:endParaRPr lang="en-US" b="0" dirty="0"/>
          </a:p>
        </p:txBody>
      </p:sp>
      <p:sp>
        <p:nvSpPr>
          <p:cNvPr id="5" name="Text Placeholder 4">
            <a:extLst>
              <a:ext uri="{FF2B5EF4-FFF2-40B4-BE49-F238E27FC236}">
                <a16:creationId xmlns:a16="http://schemas.microsoft.com/office/drawing/2014/main" id="{12EB4E73-0176-8D41-B9A7-81E69D390995}"/>
              </a:ext>
            </a:extLst>
          </p:cNvPr>
          <p:cNvSpPr>
            <a:spLocks noGrp="1"/>
          </p:cNvSpPr>
          <p:nvPr>
            <p:ph type="body" idx="1"/>
          </p:nvPr>
        </p:nvSpPr>
        <p:spPr>
          <a:xfrm>
            <a:off x="457200" y="1600200"/>
            <a:ext cx="8229600" cy="4525963"/>
          </a:xfrm>
        </p:spPr>
        <p:txBody>
          <a:bodyPr/>
          <a:lstStyle/>
          <a:p>
            <a:r>
              <a:rPr lang="en-AU" dirty="0"/>
              <a:t>Modelling sensors, actuators, samplers, data, systems, and physical objects being observed/sampled/actuated on.</a:t>
            </a:r>
          </a:p>
          <a:p>
            <a:endParaRPr lang="en-US" dirty="0"/>
          </a:p>
        </p:txBody>
      </p:sp>
      <p:pic>
        <p:nvPicPr>
          <p:cNvPr id="17" name="Picture 16">
            <a:extLst>
              <a:ext uri="{FF2B5EF4-FFF2-40B4-BE49-F238E27FC236}">
                <a16:creationId xmlns:a16="http://schemas.microsoft.com/office/drawing/2014/main" id="{B6403EF3-5646-2E4C-94B2-8A0C4560614D}"/>
              </a:ext>
            </a:extLst>
          </p:cNvPr>
          <p:cNvPicPr>
            <a:picLocks noChangeAspect="1"/>
          </p:cNvPicPr>
          <p:nvPr/>
        </p:nvPicPr>
        <p:blipFill rotWithShape="1">
          <a:blip r:embed="rId2">
            <a:clrChange>
              <a:clrFrom>
                <a:srgbClr val="FFFFFF"/>
              </a:clrFrom>
              <a:clrTo>
                <a:srgbClr val="FFFFFF">
                  <a:alpha val="0"/>
                </a:srgbClr>
              </a:clrTo>
            </a:clrChange>
          </a:blip>
          <a:srcRect b="766"/>
          <a:stretch/>
        </p:blipFill>
        <p:spPr>
          <a:xfrm>
            <a:off x="1224367" y="3336238"/>
            <a:ext cx="6664270" cy="3012361"/>
          </a:xfrm>
          <a:prstGeom prst="rect">
            <a:avLst/>
          </a:prstGeom>
        </p:spPr>
      </p:pic>
    </p:spTree>
    <p:extLst>
      <p:ext uri="{BB962C8B-B14F-4D97-AF65-F5344CB8AC3E}">
        <p14:creationId xmlns:p14="http://schemas.microsoft.com/office/powerpoint/2010/main" val="1263898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457200" y="274638"/>
            <a:ext cx="8229600" cy="1143000"/>
          </a:xfrm>
        </p:spPr>
        <p:txBody>
          <a:bodyPr>
            <a:noAutofit/>
          </a:bodyPr>
          <a:lstStyle/>
          <a:p>
            <a:pPr lvl="0"/>
            <a:r>
              <a:rPr lang="en-US" sz="3600" b="0" dirty="0"/>
              <a:t>P</a:t>
            </a:r>
            <a:r>
              <a:rPr lang="en-US" sz="3200" b="0" dirty="0"/>
              <a:t>HYSICAL</a:t>
            </a:r>
            <a:r>
              <a:rPr lang="en-US" sz="3600" b="0" dirty="0"/>
              <a:t> S</a:t>
            </a:r>
            <a:r>
              <a:rPr lang="en-US" sz="3200" b="0" dirty="0"/>
              <a:t>AMPLE</a:t>
            </a:r>
            <a:r>
              <a:rPr lang="en-US" sz="3600" b="0" dirty="0"/>
              <a:t> </a:t>
            </a:r>
            <a:r>
              <a:rPr lang="en-US" sz="3200" b="0" dirty="0"/>
              <a:t>LOD</a:t>
            </a:r>
            <a:r>
              <a:rPr lang="en-US" sz="3600" b="0" dirty="0"/>
              <a:t> R</a:t>
            </a:r>
            <a:r>
              <a:rPr lang="en-US" sz="3200" b="0" dirty="0"/>
              <a:t>EPOSITORY</a:t>
            </a:r>
            <a:endParaRPr lang="en-US" sz="3600" b="0" dirty="0"/>
          </a:p>
        </p:txBody>
      </p:sp>
      <p:sp>
        <p:nvSpPr>
          <p:cNvPr id="222" name="Shape 222"/>
          <p:cNvSpPr txBox="1">
            <a:spLocks noGrp="1"/>
          </p:cNvSpPr>
          <p:nvPr>
            <p:ph type="body" idx="1"/>
          </p:nvPr>
        </p:nvSpPr>
        <p:spPr>
          <a:xfrm>
            <a:off x="457200" y="1600200"/>
            <a:ext cx="3928820" cy="4525963"/>
          </a:xfrm>
        </p:spPr>
        <p:txBody>
          <a:bodyPr>
            <a:normAutofit fontScale="77500" lnSpcReduction="20000"/>
          </a:bodyPr>
          <a:lstStyle/>
          <a:p>
            <a:pPr lvl="0"/>
            <a:r>
              <a:rPr lang="en-US" dirty="0">
                <a:hlinkClick r:id="rId3"/>
              </a:rPr>
              <a:t>Geoscience Australia</a:t>
            </a:r>
            <a:r>
              <a:rPr lang="en-US" dirty="0"/>
              <a:t>'s web API delivering metadata for physical samples stored in it's repositories.</a:t>
            </a:r>
          </a:p>
          <a:p>
            <a:pPr lvl="0"/>
            <a:r>
              <a:rPr lang="en-US" dirty="0"/>
              <a:t>Multiple 'views' and 'formats' of samples' metadata is available, including </a:t>
            </a:r>
            <a:r>
              <a:rPr lang="en-US" dirty="0">
                <a:hlinkClick r:id="rId4"/>
              </a:rPr>
              <a:t>Dublin Core </a:t>
            </a:r>
            <a:r>
              <a:rPr lang="en-US" dirty="0"/>
              <a:t>and W3C’s </a:t>
            </a:r>
            <a:r>
              <a:rPr lang="en-US" dirty="0">
                <a:hlinkClick r:id="rId5"/>
              </a:rPr>
              <a:t>SOSA ontology</a:t>
            </a:r>
            <a:endParaRPr lang="en-US" dirty="0"/>
          </a:p>
        </p:txBody>
      </p:sp>
      <p:pic>
        <p:nvPicPr>
          <p:cNvPr id="223" name="Shape 223"/>
          <p:cNvPicPr preferRelativeResize="0"/>
          <p:nvPr/>
        </p:nvPicPr>
        <p:blipFill>
          <a:blip r:embed="rId6">
            <a:alphaModFix/>
          </a:blip>
          <a:stretch>
            <a:fillRect/>
          </a:stretch>
        </p:blipFill>
        <p:spPr>
          <a:xfrm>
            <a:off x="4813300" y="1224855"/>
            <a:ext cx="4092352" cy="5063990"/>
          </a:xfrm>
          <a:prstGeom prst="rect">
            <a:avLst/>
          </a:prstGeom>
          <a:noFill/>
          <a:ln>
            <a:noFill/>
          </a:ln>
          <a:effectLst>
            <a:outerShdw blurRad="292100" dist="139700" dir="2700000" algn="tl" rotWithShape="0">
              <a:srgbClr val="333333">
                <a:alpha val="64709"/>
              </a:srgbClr>
            </a:outerShdw>
          </a:effectLst>
        </p:spPr>
      </p:pic>
      <p:sp>
        <p:nvSpPr>
          <p:cNvPr id="224" name="Shape 224"/>
          <p:cNvSpPr/>
          <p:nvPr/>
        </p:nvSpPr>
        <p:spPr>
          <a:xfrm>
            <a:off x="3932376" y="6451390"/>
            <a:ext cx="58542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u="sng" dirty="0">
                <a:solidFill>
                  <a:srgbClr val="723C3D"/>
                </a:solidFill>
                <a:latin typeface="Courier" pitchFamily="2" charset="0"/>
                <a:ea typeface="Tahoma" panose="020B0604030504040204" pitchFamily="34" charset="0"/>
                <a:cs typeface="Tahoma" panose="020B0604030504040204" pitchFamily="34" charset="0"/>
                <a:sym typeface="Calibri"/>
              </a:rPr>
              <a:t>http://</a:t>
            </a:r>
            <a:r>
              <a:rPr lang="en-US" sz="1800" u="sng" dirty="0" err="1">
                <a:solidFill>
                  <a:srgbClr val="723C3D"/>
                </a:solidFill>
                <a:latin typeface="Courier" pitchFamily="2" charset="0"/>
                <a:ea typeface="Tahoma" panose="020B0604030504040204" pitchFamily="34" charset="0"/>
                <a:cs typeface="Tahoma" panose="020B0604030504040204" pitchFamily="34" charset="0"/>
                <a:sym typeface="Calibri"/>
              </a:rPr>
              <a:t>pid.geoscience.gov.au</a:t>
            </a:r>
            <a:r>
              <a:rPr lang="en-US" sz="1800" u="sng" dirty="0">
                <a:solidFill>
                  <a:srgbClr val="723C3D"/>
                </a:solidFill>
                <a:latin typeface="Courier" pitchFamily="2" charset="0"/>
                <a:ea typeface="Tahoma" panose="020B0604030504040204" pitchFamily="34" charset="0"/>
                <a:cs typeface="Tahoma" panose="020B0604030504040204" pitchFamily="34" charset="0"/>
                <a:sym typeface="Calibri"/>
              </a:rPr>
              <a:t>/sample/</a:t>
            </a:r>
            <a:endParaRPr sz="1200" dirty="0">
              <a:latin typeface="Courier" pitchFamily="2" charset="0"/>
              <a:ea typeface="Tahoma" panose="020B0604030504040204" pitchFamily="34" charset="0"/>
              <a:cs typeface="Tahoma" panose="020B060403050404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p:nvPr/>
        </p:nvSpPr>
        <p:spPr>
          <a:xfrm>
            <a:off x="0" y="4826000"/>
            <a:ext cx="9144000" cy="2032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98" name="Shape 98"/>
          <p:cNvPicPr preferRelativeResize="0"/>
          <p:nvPr/>
        </p:nvPicPr>
        <p:blipFill rotWithShape="1">
          <a:blip r:embed="rId3">
            <a:alphaModFix/>
          </a:blip>
          <a:srcRect t="15086" b="16218"/>
          <a:stretch/>
        </p:blipFill>
        <p:spPr>
          <a:xfrm>
            <a:off x="1823140" y="4949261"/>
            <a:ext cx="1672064" cy="608107"/>
          </a:xfrm>
          <a:prstGeom prst="rect">
            <a:avLst/>
          </a:prstGeom>
          <a:noFill/>
          <a:ln>
            <a:noFill/>
          </a:ln>
        </p:spPr>
      </p:pic>
      <p:sp>
        <p:nvSpPr>
          <p:cNvPr id="99" name="Shape 9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buClr>
                <a:srgbClr val="000000"/>
              </a:buClr>
              <a:buSzPts val="3200"/>
            </a:pPr>
            <a:r>
              <a:rPr lang="en-US" sz="3200" b="0" i="0" u="none" strike="noStrike" cap="none" dirty="0">
                <a:solidFill>
                  <a:srgbClr val="234061"/>
                </a:solidFill>
                <a:latin typeface="Avenir"/>
                <a:ea typeface="Avenir"/>
                <a:cs typeface="Avenir"/>
                <a:sym typeface="Avenir"/>
              </a:rPr>
              <a:t>A</a:t>
            </a:r>
            <a:r>
              <a:rPr lang="en-US" sz="2800" b="0" i="0" u="none" strike="noStrike" cap="none" dirty="0">
                <a:solidFill>
                  <a:srgbClr val="234061"/>
                </a:solidFill>
                <a:latin typeface="Avenir"/>
                <a:ea typeface="Avenir"/>
                <a:cs typeface="Avenir"/>
                <a:sym typeface="Avenir"/>
              </a:rPr>
              <a:t>USTRALIAN </a:t>
            </a:r>
            <a:r>
              <a:rPr lang="en-US" sz="3200" b="0" i="0" u="none" strike="noStrike" cap="none" dirty="0">
                <a:solidFill>
                  <a:srgbClr val="234061"/>
                </a:solidFill>
                <a:latin typeface="Avenir"/>
                <a:ea typeface="Avenir"/>
                <a:cs typeface="Avenir"/>
                <a:sym typeface="Avenir"/>
              </a:rPr>
              <a:t>G</a:t>
            </a:r>
            <a:r>
              <a:rPr lang="en-US" sz="2800" b="0" i="0" u="none" strike="noStrike" cap="none" dirty="0">
                <a:solidFill>
                  <a:srgbClr val="234061"/>
                </a:solidFill>
                <a:latin typeface="Avenir"/>
                <a:ea typeface="Avenir"/>
                <a:cs typeface="Avenir"/>
                <a:sym typeface="Avenir"/>
              </a:rPr>
              <a:t>OVERNMENT</a:t>
            </a:r>
            <a:r>
              <a:rPr lang="en-US" sz="3200" b="0" i="0" u="none" strike="noStrike" cap="none" dirty="0">
                <a:solidFill>
                  <a:srgbClr val="234061"/>
                </a:solidFill>
                <a:latin typeface="Avenir"/>
                <a:ea typeface="Avenir"/>
                <a:cs typeface="Avenir"/>
                <a:sym typeface="Avenir"/>
              </a:rPr>
              <a:t> L</a:t>
            </a:r>
            <a:r>
              <a:rPr lang="en-US" sz="2800" b="0" i="0" u="none" strike="noStrike" cap="none" dirty="0">
                <a:solidFill>
                  <a:srgbClr val="234061"/>
                </a:solidFill>
                <a:latin typeface="Avenir"/>
                <a:ea typeface="Avenir"/>
                <a:cs typeface="Avenir"/>
                <a:sym typeface="Avenir"/>
              </a:rPr>
              <a:t>INKED</a:t>
            </a:r>
            <a:r>
              <a:rPr lang="en-US" sz="3200" b="0" i="0" u="none" strike="noStrike" cap="none" dirty="0">
                <a:solidFill>
                  <a:srgbClr val="234061"/>
                </a:solidFill>
                <a:latin typeface="Avenir"/>
                <a:ea typeface="Avenir"/>
                <a:cs typeface="Avenir"/>
                <a:sym typeface="Avenir"/>
              </a:rPr>
              <a:t> D</a:t>
            </a:r>
            <a:r>
              <a:rPr lang="en-US" sz="2800" b="0" i="0" u="none" strike="noStrike" cap="none" dirty="0">
                <a:solidFill>
                  <a:srgbClr val="234061"/>
                </a:solidFill>
                <a:latin typeface="Avenir"/>
                <a:ea typeface="Avenir"/>
                <a:cs typeface="Avenir"/>
                <a:sym typeface="Avenir"/>
              </a:rPr>
              <a:t>ATA</a:t>
            </a:r>
            <a:r>
              <a:rPr lang="en-US" sz="3200" b="0" i="0" u="none" strike="noStrike" cap="none" dirty="0">
                <a:solidFill>
                  <a:srgbClr val="234061"/>
                </a:solidFill>
                <a:latin typeface="Avenir"/>
                <a:ea typeface="Avenir"/>
                <a:cs typeface="Avenir"/>
                <a:sym typeface="Avenir"/>
              </a:rPr>
              <a:t> W</a:t>
            </a:r>
            <a:r>
              <a:rPr lang="en-US" sz="2800" b="0" i="0" u="none" strike="noStrike" cap="none" dirty="0">
                <a:solidFill>
                  <a:srgbClr val="234061"/>
                </a:solidFill>
                <a:latin typeface="Avenir"/>
                <a:ea typeface="Avenir"/>
                <a:cs typeface="Avenir"/>
                <a:sym typeface="Avenir"/>
              </a:rPr>
              <a:t>ORKING</a:t>
            </a:r>
            <a:r>
              <a:rPr lang="en-US" sz="3200" b="0" i="0" u="none" strike="noStrike" cap="none" dirty="0">
                <a:solidFill>
                  <a:srgbClr val="234061"/>
                </a:solidFill>
                <a:latin typeface="Avenir"/>
                <a:ea typeface="Avenir"/>
                <a:cs typeface="Avenir"/>
                <a:sym typeface="Avenir"/>
              </a:rPr>
              <a:t> G</a:t>
            </a:r>
            <a:r>
              <a:rPr lang="en-US" sz="2800" b="0" i="0" u="none" strike="noStrike" cap="none" dirty="0">
                <a:solidFill>
                  <a:srgbClr val="234061"/>
                </a:solidFill>
                <a:latin typeface="Avenir"/>
                <a:ea typeface="Avenir"/>
                <a:cs typeface="Avenir"/>
                <a:sym typeface="Avenir"/>
              </a:rPr>
              <a:t>ROUP</a:t>
            </a:r>
            <a:endParaRPr sz="2800" b="0" i="0" u="none" strike="noStrike" cap="none" dirty="0">
              <a:solidFill>
                <a:srgbClr val="234061"/>
              </a:solidFill>
              <a:latin typeface="Avenir"/>
              <a:ea typeface="Avenir"/>
              <a:cs typeface="Avenir"/>
              <a:sym typeface="Avenir"/>
            </a:endParaRPr>
          </a:p>
        </p:txBody>
      </p:sp>
      <p:sp>
        <p:nvSpPr>
          <p:cNvPr id="100" name="Shape 100"/>
          <p:cNvSpPr txBox="1">
            <a:spLocks noGrp="1"/>
          </p:cNvSpPr>
          <p:nvPr>
            <p:ph type="body" idx="1"/>
          </p:nvPr>
        </p:nvSpPr>
        <p:spPr>
          <a:xfrm>
            <a:off x="457200" y="1600197"/>
            <a:ext cx="8229600" cy="316649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44061"/>
              </a:buClr>
              <a:buSzPts val="1600"/>
              <a:buFont typeface="Arial"/>
              <a:buNone/>
            </a:pPr>
            <a:r>
              <a:rPr lang="en-US" sz="1600" b="0" i="0" u="none" strike="noStrike" cap="none" dirty="0">
                <a:solidFill>
                  <a:srgbClr val="244061"/>
                </a:solidFill>
                <a:latin typeface="Avenir"/>
                <a:ea typeface="Avenir"/>
                <a:cs typeface="Avenir"/>
                <a:sym typeface="Avenir"/>
              </a:rPr>
              <a:t>Community of Commonwealth Government experts and champions, with invited non-voting participation of individuals, corporations and other entities</a:t>
            </a:r>
            <a:r>
              <a:rPr lang="en-US" sz="1600" dirty="0"/>
              <a:t>.</a:t>
            </a:r>
            <a:endParaRPr sz="1600" b="1" dirty="0"/>
          </a:p>
          <a:p>
            <a:pPr marL="0" marR="0" lvl="0" indent="0" algn="l" rtl="0">
              <a:lnSpc>
                <a:spcPct val="100000"/>
              </a:lnSpc>
              <a:spcBef>
                <a:spcPts val="0"/>
              </a:spcBef>
              <a:spcAft>
                <a:spcPts val="0"/>
              </a:spcAft>
              <a:buClr>
                <a:srgbClr val="244061"/>
              </a:buClr>
              <a:buSzPts val="1600"/>
              <a:buFont typeface="Arial"/>
              <a:buNone/>
            </a:pPr>
            <a:endParaRPr sz="1600" dirty="0"/>
          </a:p>
          <a:p>
            <a:pPr marL="457200" marR="0" lvl="0" indent="-330200" algn="l" rtl="0">
              <a:lnSpc>
                <a:spcPct val="100000"/>
              </a:lnSpc>
              <a:spcBef>
                <a:spcPts val="0"/>
              </a:spcBef>
              <a:spcAft>
                <a:spcPts val="0"/>
              </a:spcAft>
              <a:buSzPts val="1600"/>
              <a:buChar char="•"/>
            </a:pPr>
            <a:r>
              <a:rPr lang="en-US" sz="1600" dirty="0"/>
              <a:t>Established in August 2012, with strong growth in membership since the Government released the outcomes of an inquiry on </a:t>
            </a:r>
            <a:r>
              <a:rPr lang="en-US" sz="1600" u="sng" dirty="0">
                <a:solidFill>
                  <a:srgbClr val="C00000"/>
                </a:solidFill>
                <a:hlinkClick r:id="rId4"/>
              </a:rPr>
              <a:t>Data Availability and Use in the Australian Government</a:t>
            </a:r>
            <a:r>
              <a:rPr lang="en-US" sz="1600" dirty="0"/>
              <a:t>.</a:t>
            </a:r>
            <a:endParaRPr sz="1600" dirty="0"/>
          </a:p>
          <a:p>
            <a:pPr marL="457200" marR="0" lvl="0" indent="-330200" algn="l" rtl="0">
              <a:lnSpc>
                <a:spcPct val="100000"/>
              </a:lnSpc>
              <a:spcBef>
                <a:spcPts val="0"/>
              </a:spcBef>
              <a:spcAft>
                <a:spcPts val="0"/>
              </a:spcAft>
              <a:buSzPts val="1600"/>
              <a:buChar char="•"/>
            </a:pPr>
            <a:r>
              <a:rPr lang="en-US" sz="1600" u="sng" dirty="0"/>
              <a:t>No official Government mandate or related legislation</a:t>
            </a:r>
            <a:r>
              <a:rPr lang="en-US" sz="1600" dirty="0"/>
              <a:t>, but a community of practice that promotes and represents a series of federal Government entities who seek to implement and use Linked Data technologies for the betterment of Australian Government data sharing.</a:t>
            </a:r>
            <a:endParaRPr sz="1600" dirty="0"/>
          </a:p>
          <a:p>
            <a:pPr marL="457200" marR="0" lvl="0" indent="-330200" algn="l" rtl="0">
              <a:lnSpc>
                <a:spcPct val="100000"/>
              </a:lnSpc>
              <a:spcBef>
                <a:spcPts val="0"/>
              </a:spcBef>
              <a:spcAft>
                <a:spcPts val="0"/>
              </a:spcAft>
              <a:buSzPts val="1600"/>
              <a:buChar char="•"/>
            </a:pPr>
            <a:r>
              <a:rPr lang="en-US" sz="1600" dirty="0"/>
              <a:t>Several members have signed an MoU to support the use and persistence of </a:t>
            </a:r>
            <a:r>
              <a:rPr lang="en-US" sz="1600" dirty="0" err="1">
                <a:hlinkClick r:id="rId5"/>
              </a:rPr>
              <a:t>linked.data.gov.au</a:t>
            </a:r>
            <a:r>
              <a:rPr lang="en-US" sz="1600" dirty="0"/>
              <a:t> URIs.</a:t>
            </a:r>
            <a:endParaRPr sz="1600" dirty="0"/>
          </a:p>
        </p:txBody>
      </p:sp>
      <p:pic>
        <p:nvPicPr>
          <p:cNvPr id="101" name="Shape 101"/>
          <p:cNvPicPr preferRelativeResize="0"/>
          <p:nvPr/>
        </p:nvPicPr>
        <p:blipFill rotWithShape="1">
          <a:blip r:embed="rId6">
            <a:alphaModFix/>
          </a:blip>
          <a:srcRect/>
          <a:stretch/>
        </p:blipFill>
        <p:spPr>
          <a:xfrm>
            <a:off x="4561645" y="5981859"/>
            <a:ext cx="789240" cy="690585"/>
          </a:xfrm>
          <a:prstGeom prst="rect">
            <a:avLst/>
          </a:prstGeom>
          <a:noFill/>
          <a:ln>
            <a:noFill/>
          </a:ln>
        </p:spPr>
      </p:pic>
      <p:pic>
        <p:nvPicPr>
          <p:cNvPr id="102" name="Shape 102"/>
          <p:cNvPicPr preferRelativeResize="0"/>
          <p:nvPr/>
        </p:nvPicPr>
        <p:blipFill rotWithShape="1">
          <a:blip r:embed="rId7">
            <a:alphaModFix/>
          </a:blip>
          <a:srcRect/>
          <a:stretch/>
        </p:blipFill>
        <p:spPr>
          <a:xfrm>
            <a:off x="5624582" y="5935479"/>
            <a:ext cx="783351" cy="783351"/>
          </a:xfrm>
          <a:prstGeom prst="rect">
            <a:avLst/>
          </a:prstGeom>
          <a:noFill/>
          <a:ln>
            <a:noFill/>
          </a:ln>
        </p:spPr>
      </p:pic>
      <p:pic>
        <p:nvPicPr>
          <p:cNvPr id="103" name="Shape 103"/>
          <p:cNvPicPr preferRelativeResize="0"/>
          <p:nvPr/>
        </p:nvPicPr>
        <p:blipFill rotWithShape="1">
          <a:blip r:embed="rId8">
            <a:alphaModFix/>
          </a:blip>
          <a:srcRect/>
          <a:stretch/>
        </p:blipFill>
        <p:spPr>
          <a:xfrm>
            <a:off x="7506760" y="5958692"/>
            <a:ext cx="1370540" cy="711199"/>
          </a:xfrm>
          <a:prstGeom prst="rect">
            <a:avLst/>
          </a:prstGeom>
          <a:noFill/>
          <a:ln>
            <a:noFill/>
          </a:ln>
        </p:spPr>
      </p:pic>
      <p:pic>
        <p:nvPicPr>
          <p:cNvPr id="104" name="Shape 104"/>
          <p:cNvPicPr preferRelativeResize="0"/>
          <p:nvPr/>
        </p:nvPicPr>
        <p:blipFill rotWithShape="1">
          <a:blip r:embed="rId9">
            <a:alphaModFix/>
          </a:blip>
          <a:srcRect t="-2" b="24277"/>
          <a:stretch/>
        </p:blipFill>
        <p:spPr>
          <a:xfrm>
            <a:off x="3218871" y="5739925"/>
            <a:ext cx="1306880" cy="1092730"/>
          </a:xfrm>
          <a:prstGeom prst="rect">
            <a:avLst/>
          </a:prstGeom>
          <a:noFill/>
          <a:ln>
            <a:noFill/>
          </a:ln>
        </p:spPr>
      </p:pic>
      <p:pic>
        <p:nvPicPr>
          <p:cNvPr id="105" name="Shape 105"/>
          <p:cNvPicPr preferRelativeResize="0"/>
          <p:nvPr/>
        </p:nvPicPr>
        <p:blipFill rotWithShape="1">
          <a:blip r:embed="rId10">
            <a:alphaModFix/>
          </a:blip>
          <a:srcRect t="9030"/>
          <a:stretch/>
        </p:blipFill>
        <p:spPr>
          <a:xfrm>
            <a:off x="7447458" y="4968044"/>
            <a:ext cx="1535781" cy="858842"/>
          </a:xfrm>
          <a:prstGeom prst="rect">
            <a:avLst/>
          </a:prstGeom>
          <a:noFill/>
          <a:ln>
            <a:noFill/>
          </a:ln>
        </p:spPr>
      </p:pic>
      <p:pic>
        <p:nvPicPr>
          <p:cNvPr id="106" name="Shape 106"/>
          <p:cNvPicPr preferRelativeResize="0"/>
          <p:nvPr/>
        </p:nvPicPr>
        <p:blipFill rotWithShape="1">
          <a:blip r:embed="rId11">
            <a:alphaModFix/>
          </a:blip>
          <a:srcRect/>
          <a:stretch/>
        </p:blipFill>
        <p:spPr>
          <a:xfrm>
            <a:off x="3435560" y="4976470"/>
            <a:ext cx="1082260" cy="749257"/>
          </a:xfrm>
          <a:prstGeom prst="rect">
            <a:avLst/>
          </a:prstGeom>
          <a:noFill/>
          <a:ln>
            <a:noFill/>
          </a:ln>
        </p:spPr>
      </p:pic>
      <p:pic>
        <p:nvPicPr>
          <p:cNvPr id="107" name="Shape 107"/>
          <p:cNvPicPr preferRelativeResize="0"/>
          <p:nvPr/>
        </p:nvPicPr>
        <p:blipFill rotWithShape="1">
          <a:blip r:embed="rId12">
            <a:alphaModFix/>
          </a:blip>
          <a:srcRect/>
          <a:stretch/>
        </p:blipFill>
        <p:spPr>
          <a:xfrm>
            <a:off x="401308" y="4949251"/>
            <a:ext cx="1184753" cy="639049"/>
          </a:xfrm>
          <a:prstGeom prst="rect">
            <a:avLst/>
          </a:prstGeom>
          <a:noFill/>
          <a:ln>
            <a:noFill/>
          </a:ln>
        </p:spPr>
      </p:pic>
      <p:pic>
        <p:nvPicPr>
          <p:cNvPr id="108" name="Shape 108"/>
          <p:cNvPicPr preferRelativeResize="0"/>
          <p:nvPr/>
        </p:nvPicPr>
        <p:blipFill rotWithShape="1">
          <a:blip r:embed="rId13">
            <a:alphaModFix/>
          </a:blip>
          <a:srcRect/>
          <a:stretch/>
        </p:blipFill>
        <p:spPr>
          <a:xfrm>
            <a:off x="233085" y="6210302"/>
            <a:ext cx="1048612" cy="484440"/>
          </a:xfrm>
          <a:prstGeom prst="rect">
            <a:avLst/>
          </a:prstGeom>
          <a:noFill/>
          <a:ln>
            <a:noFill/>
          </a:ln>
        </p:spPr>
      </p:pic>
      <p:pic>
        <p:nvPicPr>
          <p:cNvPr id="109" name="Shape 109"/>
          <p:cNvPicPr preferRelativeResize="0"/>
          <p:nvPr/>
        </p:nvPicPr>
        <p:blipFill rotWithShape="1">
          <a:blip r:embed="rId14">
            <a:alphaModFix/>
          </a:blip>
          <a:srcRect/>
          <a:stretch/>
        </p:blipFill>
        <p:spPr>
          <a:xfrm>
            <a:off x="6196605" y="5010950"/>
            <a:ext cx="1004411" cy="680278"/>
          </a:xfrm>
          <a:prstGeom prst="rect">
            <a:avLst/>
          </a:prstGeom>
          <a:noFill/>
          <a:ln>
            <a:noFill/>
          </a:ln>
        </p:spPr>
      </p:pic>
      <p:pic>
        <p:nvPicPr>
          <p:cNvPr id="110" name="Shape 110"/>
          <p:cNvPicPr preferRelativeResize="0"/>
          <p:nvPr/>
        </p:nvPicPr>
        <p:blipFill rotWithShape="1">
          <a:blip r:embed="rId15">
            <a:alphaModFix/>
          </a:blip>
          <a:srcRect/>
          <a:stretch/>
        </p:blipFill>
        <p:spPr>
          <a:xfrm>
            <a:off x="6681636" y="5935463"/>
            <a:ext cx="711200" cy="711200"/>
          </a:xfrm>
          <a:prstGeom prst="rect">
            <a:avLst/>
          </a:prstGeom>
          <a:noFill/>
          <a:ln>
            <a:noFill/>
          </a:ln>
        </p:spPr>
      </p:pic>
      <p:pic>
        <p:nvPicPr>
          <p:cNvPr id="111" name="Shape 111" descr="ustralian Taxation Office - Organisations - data.gov.au"/>
          <p:cNvPicPr preferRelativeResize="0"/>
          <p:nvPr/>
        </p:nvPicPr>
        <p:blipFill rotWithShape="1">
          <a:blip r:embed="rId16">
            <a:alphaModFix/>
          </a:blip>
          <a:srcRect/>
          <a:stretch/>
        </p:blipFill>
        <p:spPr>
          <a:xfrm>
            <a:off x="4764239" y="4942673"/>
            <a:ext cx="1185946" cy="816851"/>
          </a:xfrm>
          <a:prstGeom prst="rect">
            <a:avLst/>
          </a:prstGeom>
          <a:noFill/>
          <a:ln>
            <a:noFill/>
          </a:ln>
        </p:spPr>
      </p:pic>
      <p:pic>
        <p:nvPicPr>
          <p:cNvPr id="112" name="Shape 112" descr="SMA Australia"/>
          <p:cNvPicPr preferRelativeResize="0"/>
          <p:nvPr/>
        </p:nvPicPr>
        <p:blipFill rotWithShape="1">
          <a:blip r:embed="rId17">
            <a:alphaModFix/>
          </a:blip>
          <a:srcRect/>
          <a:stretch/>
        </p:blipFill>
        <p:spPr>
          <a:xfrm>
            <a:off x="1774872" y="6252323"/>
            <a:ext cx="1251293" cy="400414"/>
          </a:xfrm>
          <a:prstGeom prst="rect">
            <a:avLst/>
          </a:prstGeom>
          <a:noFill/>
          <a:ln>
            <a:noFill/>
          </a:ln>
        </p:spPr>
      </p:pic>
      <p:pic>
        <p:nvPicPr>
          <p:cNvPr id="113" name="Shape 113" descr="Digital Transformation Agency logo"/>
          <p:cNvPicPr preferRelativeResize="0"/>
          <p:nvPr/>
        </p:nvPicPr>
        <p:blipFill>
          <a:blip r:embed="rId18">
            <a:alphaModFix/>
          </a:blip>
          <a:stretch>
            <a:fillRect/>
          </a:stretch>
        </p:blipFill>
        <p:spPr>
          <a:xfrm>
            <a:off x="233075" y="5560350"/>
            <a:ext cx="2172700" cy="54007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b="0" dirty="0"/>
              <a:t>W</a:t>
            </a:r>
            <a:r>
              <a:rPr lang="en-US" sz="4000" b="0" dirty="0"/>
              <a:t>EB</a:t>
            </a:r>
            <a:r>
              <a:rPr lang="en-US" b="0" dirty="0"/>
              <a:t> P</a:t>
            </a:r>
            <a:r>
              <a:rPr lang="en-US" sz="4000" b="0" dirty="0"/>
              <a:t>RESENCE</a:t>
            </a:r>
            <a:endParaRPr sz="4000" b="0" dirty="0"/>
          </a:p>
        </p:txBody>
      </p:sp>
      <p:pic>
        <p:nvPicPr>
          <p:cNvPr id="120" name="Shape 120"/>
          <p:cNvPicPr preferRelativeResize="0"/>
          <p:nvPr/>
        </p:nvPicPr>
        <p:blipFill>
          <a:blip r:embed="rId3">
            <a:alphaModFix/>
          </a:blip>
          <a:stretch>
            <a:fillRect/>
          </a:stretch>
        </p:blipFill>
        <p:spPr>
          <a:xfrm>
            <a:off x="457200" y="1174737"/>
            <a:ext cx="3442916" cy="5135563"/>
          </a:xfrm>
          <a:prstGeom prst="rect">
            <a:avLst/>
          </a:prstGeom>
          <a:noFill/>
          <a:ln>
            <a:noFill/>
          </a:ln>
          <a:effectLst>
            <a:outerShdw blurRad="292100" dist="139700" dir="2700000" algn="tl" rotWithShape="0">
              <a:srgbClr val="333333">
                <a:alpha val="64709"/>
              </a:srgbClr>
            </a:outerShdw>
          </a:effectLst>
        </p:spPr>
      </p:pic>
      <p:pic>
        <p:nvPicPr>
          <p:cNvPr id="121" name="Shape 121"/>
          <p:cNvPicPr preferRelativeResize="0"/>
          <p:nvPr/>
        </p:nvPicPr>
        <p:blipFill>
          <a:blip r:embed="rId4">
            <a:alphaModFix/>
          </a:blip>
          <a:stretch>
            <a:fillRect/>
          </a:stretch>
        </p:blipFill>
        <p:spPr>
          <a:xfrm>
            <a:off x="4689692" y="1174737"/>
            <a:ext cx="4335288" cy="5135561"/>
          </a:xfrm>
          <a:prstGeom prst="rect">
            <a:avLst/>
          </a:prstGeom>
          <a:noFill/>
          <a:ln>
            <a:noFill/>
          </a:ln>
          <a:effectLst>
            <a:outerShdw blurRad="292100" dist="139700" dir="2700000" algn="tl" rotWithShape="0">
              <a:srgbClr val="333333">
                <a:alpha val="64709"/>
              </a:srgbClr>
            </a:outerShdw>
          </a:effectLst>
        </p:spPr>
      </p:pic>
      <p:sp>
        <p:nvSpPr>
          <p:cNvPr id="122" name="Shape 122"/>
          <p:cNvSpPr/>
          <p:nvPr/>
        </p:nvSpPr>
        <p:spPr>
          <a:xfrm>
            <a:off x="457200" y="6373008"/>
            <a:ext cx="4154700" cy="415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u="sng" dirty="0">
                <a:solidFill>
                  <a:srgbClr val="723C3D"/>
                </a:solidFill>
                <a:latin typeface="Courier" pitchFamily="2" charset="0"/>
                <a:sym typeface="Arial"/>
                <a:hlinkClick r:id="rId5"/>
              </a:rPr>
              <a:t>http://</a:t>
            </a:r>
            <a:r>
              <a:rPr lang="en-US" sz="1800" u="sng" dirty="0" err="1">
                <a:solidFill>
                  <a:srgbClr val="723C3D"/>
                </a:solidFill>
                <a:latin typeface="Courier" pitchFamily="2" charset="0"/>
                <a:sym typeface="Arial"/>
                <a:hlinkClick r:id="rId5"/>
              </a:rPr>
              <a:t>linked.data.gov.au</a:t>
            </a:r>
            <a:r>
              <a:rPr lang="en-US" sz="1800" u="sng" dirty="0">
                <a:solidFill>
                  <a:srgbClr val="723C3D"/>
                </a:solidFill>
                <a:latin typeface="Courier" pitchFamily="2" charset="0"/>
                <a:sym typeface="Arial"/>
                <a:hlinkClick r:id="rId5"/>
              </a:rPr>
              <a:t>/</a:t>
            </a:r>
            <a:endParaRPr sz="1800" dirty="0">
              <a:latin typeface="Courier" pitchFamily="2" charset="0"/>
            </a:endParaRPr>
          </a:p>
        </p:txBody>
      </p:sp>
      <p:sp>
        <p:nvSpPr>
          <p:cNvPr id="123" name="Shape 123"/>
          <p:cNvSpPr txBox="1"/>
          <p:nvPr/>
        </p:nvSpPr>
        <p:spPr>
          <a:xfrm>
            <a:off x="4611900" y="6331308"/>
            <a:ext cx="4532100" cy="41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800" dirty="0">
                <a:solidFill>
                  <a:srgbClr val="234061"/>
                </a:solidFill>
                <a:latin typeface="Courier" pitchFamily="2" charset="0"/>
                <a:hlinkClick r:id="rId6"/>
              </a:rPr>
              <a:t>https://</a:t>
            </a:r>
            <a:r>
              <a:rPr lang="en-US" sz="1800" dirty="0" err="1">
                <a:solidFill>
                  <a:srgbClr val="234061"/>
                </a:solidFill>
                <a:latin typeface="Courier" pitchFamily="2" charset="0"/>
                <a:hlinkClick r:id="rId6"/>
              </a:rPr>
              <a:t>github.com</a:t>
            </a:r>
            <a:r>
              <a:rPr lang="en-US" sz="1800" dirty="0">
                <a:solidFill>
                  <a:srgbClr val="234061"/>
                </a:solidFill>
                <a:latin typeface="Courier" pitchFamily="2" charset="0"/>
                <a:hlinkClick r:id="rId6"/>
              </a:rPr>
              <a:t>/AGLDWG</a:t>
            </a:r>
            <a:endParaRPr sz="1800" dirty="0">
              <a:solidFill>
                <a:srgbClr val="234061"/>
              </a:solidFill>
              <a:latin typeface="Courier" pitchFamily="2"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b="0" dirty="0">
                <a:solidFill>
                  <a:srgbClr val="234061"/>
                </a:solidFill>
              </a:rPr>
              <a:t>T</a:t>
            </a:r>
            <a:r>
              <a:rPr lang="en-US" sz="4000" b="0" dirty="0">
                <a:solidFill>
                  <a:srgbClr val="234061"/>
                </a:solidFill>
              </a:rPr>
              <a:t>ERMS</a:t>
            </a:r>
            <a:r>
              <a:rPr lang="en-US" b="0" dirty="0">
                <a:solidFill>
                  <a:srgbClr val="234061"/>
                </a:solidFill>
              </a:rPr>
              <a:t> O</a:t>
            </a:r>
            <a:r>
              <a:rPr lang="en-US" sz="4000" b="0" dirty="0">
                <a:solidFill>
                  <a:srgbClr val="234061"/>
                </a:solidFill>
              </a:rPr>
              <a:t>F</a:t>
            </a:r>
            <a:r>
              <a:rPr lang="en-US" b="0" dirty="0">
                <a:solidFill>
                  <a:srgbClr val="234061"/>
                </a:solidFill>
              </a:rPr>
              <a:t> R</a:t>
            </a:r>
            <a:r>
              <a:rPr lang="en-US" sz="4000" b="0" dirty="0">
                <a:solidFill>
                  <a:srgbClr val="234061"/>
                </a:solidFill>
              </a:rPr>
              <a:t>EFERENCE</a:t>
            </a:r>
            <a:endParaRPr sz="4000" b="0" dirty="0">
              <a:solidFill>
                <a:srgbClr val="234061"/>
              </a:solidFill>
            </a:endParaRPr>
          </a:p>
        </p:txBody>
      </p:sp>
      <p:sp>
        <p:nvSpPr>
          <p:cNvPr id="130" name="Shape 130"/>
          <p:cNvSpPr txBox="1">
            <a:spLocks noGrp="1"/>
          </p:cNvSpPr>
          <p:nvPr>
            <p:ph type="body" idx="1"/>
          </p:nvPr>
        </p:nvSpPr>
        <p:spPr>
          <a:prstGeom prst="rect">
            <a:avLst/>
          </a:prstGeom>
        </p:spPr>
        <p:txBody>
          <a:bodyPr spcFirstLastPara="1" wrap="square" lIns="91425" tIns="91425" rIns="91425" bIns="91425" anchor="t" anchorCtr="0">
            <a:noAutofit/>
          </a:bodyPr>
          <a:lstStyle/>
          <a:p>
            <a:pPr marL="342900" indent="-342900">
              <a:spcBef>
                <a:spcPts val="1600"/>
              </a:spcBef>
              <a:buSzPts val="2400"/>
            </a:pPr>
            <a:r>
              <a:rPr lang="en-US" sz="2400" dirty="0"/>
              <a:t>Establish </a:t>
            </a:r>
            <a:r>
              <a:rPr lang="en-US" sz="2400" b="1" dirty="0"/>
              <a:t>technical guidance publishing public sector information using Linked Data</a:t>
            </a:r>
            <a:r>
              <a:rPr lang="en-US" sz="2400" dirty="0"/>
              <a:t> as a delivery technology</a:t>
            </a:r>
          </a:p>
          <a:p>
            <a:pPr marL="342900" indent="-342900">
              <a:spcBef>
                <a:spcPts val="1600"/>
              </a:spcBef>
              <a:buSzPts val="2400"/>
            </a:pPr>
            <a:r>
              <a:rPr lang="en-US" sz="2400" dirty="0"/>
              <a:t>Determine </a:t>
            </a:r>
            <a:r>
              <a:rPr lang="en-US" sz="2400" b="1" dirty="0"/>
              <a:t>governance rules and processes</a:t>
            </a:r>
            <a:r>
              <a:rPr lang="en-US" sz="2400" dirty="0"/>
              <a:t> for the effective management of Australian Government Linked Data</a:t>
            </a:r>
          </a:p>
          <a:p>
            <a:pPr marL="342900" indent="-342900">
              <a:spcBef>
                <a:spcPts val="1600"/>
              </a:spcBef>
              <a:buSzPts val="2400"/>
            </a:pPr>
            <a:r>
              <a:rPr lang="en-US" sz="2400" b="1" dirty="0"/>
              <a:t>Promote Linked Data </a:t>
            </a:r>
            <a:r>
              <a:rPr lang="en-US" sz="2400" dirty="0"/>
              <a:t>across the Australian Government</a:t>
            </a:r>
          </a:p>
          <a:p>
            <a:pPr marL="342900" indent="-342900">
              <a:spcBef>
                <a:spcPts val="1600"/>
              </a:spcBef>
              <a:buSzPts val="2400"/>
            </a:pPr>
            <a:r>
              <a:rPr lang="en-US" sz="2400" dirty="0"/>
              <a:t>Engender the development of </a:t>
            </a:r>
            <a:r>
              <a:rPr lang="en-US" sz="2400" b="1" dirty="0"/>
              <a:t>Linked Data infrastructure</a:t>
            </a:r>
            <a:endParaRPr sz="24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b="0" dirty="0">
                <a:solidFill>
                  <a:srgbClr val="234061"/>
                </a:solidFill>
              </a:rPr>
              <a:t>URI</a:t>
            </a:r>
            <a:r>
              <a:rPr lang="en-US" sz="4000" b="0" dirty="0">
                <a:solidFill>
                  <a:srgbClr val="234061"/>
                </a:solidFill>
              </a:rPr>
              <a:t> </a:t>
            </a:r>
            <a:r>
              <a:rPr lang="en-US" b="0" dirty="0">
                <a:solidFill>
                  <a:srgbClr val="234061"/>
                </a:solidFill>
              </a:rPr>
              <a:t>G</a:t>
            </a:r>
            <a:r>
              <a:rPr lang="en-US" sz="4000" b="0" dirty="0">
                <a:solidFill>
                  <a:srgbClr val="234061"/>
                </a:solidFill>
              </a:rPr>
              <a:t>UIDELINES</a:t>
            </a:r>
            <a:endParaRPr sz="4000" b="0" dirty="0">
              <a:solidFill>
                <a:srgbClr val="234061"/>
              </a:solidFill>
            </a:endParaRPr>
          </a:p>
        </p:txBody>
      </p:sp>
      <p:sp>
        <p:nvSpPr>
          <p:cNvPr id="137" name="Shape 137"/>
          <p:cNvSpPr txBox="1">
            <a:spLocks noGrp="1"/>
          </p:cNvSpPr>
          <p:nvPr>
            <p:ph type="body" idx="1"/>
          </p:nvPr>
        </p:nvSpPr>
        <p:spPr>
          <a:xfrm>
            <a:off x="457200" y="1600201"/>
            <a:ext cx="8229600" cy="5079440"/>
          </a:xfrm>
          <a:prstGeom prst="rect">
            <a:avLst/>
          </a:prstGeom>
          <a:noFill/>
          <a:ln>
            <a:noFill/>
          </a:ln>
        </p:spPr>
        <p:txBody>
          <a:bodyPr spcFirstLastPara="1" wrap="square" lIns="91425" tIns="45700" rIns="91425" bIns="45700" anchor="t" anchorCtr="0">
            <a:noAutofit/>
          </a:bodyPr>
          <a:lstStyle/>
          <a:p>
            <a:pPr indent="-457200">
              <a:spcBef>
                <a:spcPts val="0"/>
              </a:spcBef>
            </a:pPr>
            <a:r>
              <a:rPr lang="en-US" b="1" dirty="0"/>
              <a:t>Top level reserved domain </a:t>
            </a:r>
            <a:r>
              <a:rPr lang="en-US" b="1" u="sng" dirty="0"/>
              <a:t>http://{subdomain}.</a:t>
            </a:r>
            <a:r>
              <a:rPr lang="en-US" b="1" u="sng" dirty="0" err="1"/>
              <a:t>linked.data.gov.au</a:t>
            </a:r>
            <a:r>
              <a:rPr lang="en-US" b="1" u="sng" dirty="0"/>
              <a:t>/</a:t>
            </a:r>
            <a:endParaRPr b="1" u="sng" dirty="0"/>
          </a:p>
          <a:p>
            <a:pPr marL="342900" marR="0" lvl="0" indent="-431800" algn="l" rtl="0">
              <a:spcBef>
                <a:spcPts val="1600"/>
              </a:spcBef>
              <a:spcAft>
                <a:spcPts val="0"/>
              </a:spcAft>
              <a:buClr>
                <a:srgbClr val="244061"/>
              </a:buClr>
              <a:buSzPts val="3400"/>
              <a:buFont typeface="Arial"/>
              <a:buChar char="•"/>
            </a:pPr>
            <a:r>
              <a:rPr lang="en-US" dirty="0"/>
              <a:t>{subdomain} includes a set of 25 reserved keywords defined by AGIFT</a:t>
            </a:r>
            <a:endParaRPr dirty="0"/>
          </a:p>
          <a:p>
            <a:pPr marL="742950" marR="0" lvl="1" indent="-285750" algn="l" rtl="0">
              <a:lnSpc>
                <a:spcPct val="100000"/>
              </a:lnSpc>
              <a:spcBef>
                <a:spcPts val="0"/>
              </a:spcBef>
              <a:spcAft>
                <a:spcPts val="0"/>
              </a:spcAft>
              <a:buSzPts val="2800"/>
              <a:buChar char="–"/>
            </a:pPr>
            <a:r>
              <a:rPr lang="en-US" dirty="0"/>
              <a:t>environment</a:t>
            </a:r>
            <a:endParaRPr dirty="0"/>
          </a:p>
          <a:p>
            <a:pPr marL="742950" marR="0" lvl="1" indent="-285750" algn="l" rtl="0">
              <a:lnSpc>
                <a:spcPct val="100000"/>
              </a:lnSpc>
              <a:spcBef>
                <a:spcPts val="0"/>
              </a:spcBef>
              <a:spcAft>
                <a:spcPts val="0"/>
              </a:spcAft>
              <a:buSzPts val="2800"/>
              <a:buChar char="–"/>
            </a:pPr>
            <a:r>
              <a:rPr lang="en-US" dirty="0"/>
              <a:t>governance</a:t>
            </a:r>
            <a:endParaRPr dirty="0"/>
          </a:p>
          <a:p>
            <a:pPr marL="742950" lvl="1" indent="-285750" rtl="0">
              <a:lnSpc>
                <a:spcPct val="100000"/>
              </a:lnSpc>
              <a:spcBef>
                <a:spcPts val="0"/>
              </a:spcBef>
              <a:spcAft>
                <a:spcPts val="0"/>
              </a:spcAft>
              <a:buSzPts val="2800"/>
              <a:buChar char="–"/>
            </a:pPr>
            <a:r>
              <a:rPr lang="en-US" dirty="0"/>
              <a:t>transport</a:t>
            </a:r>
            <a:endParaRPr dirty="0"/>
          </a:p>
          <a:p>
            <a:pPr marL="742950" lvl="1" indent="-285750" rtl="0">
              <a:lnSpc>
                <a:spcPct val="100000"/>
              </a:lnSpc>
              <a:spcBef>
                <a:spcPts val="0"/>
              </a:spcBef>
              <a:spcAft>
                <a:spcPts val="0"/>
              </a:spcAft>
              <a:buSzPts val="2800"/>
              <a:buChar char="–"/>
            </a:pPr>
            <a:r>
              <a:rPr lang="en-US" dirty="0"/>
              <a:t>reference</a:t>
            </a:r>
          </a:p>
          <a:p>
            <a:pPr marL="742950" lvl="1" indent="-285750" rtl="0">
              <a:lnSpc>
                <a:spcPct val="100000"/>
              </a:lnSpc>
              <a:spcBef>
                <a:spcPts val="0"/>
              </a:spcBef>
              <a:spcAft>
                <a:spcPts val="0"/>
              </a:spcAft>
              <a:buSzPts val="2800"/>
              <a:buChar char="–"/>
            </a:pPr>
            <a:r>
              <a:rPr lang="en-US" dirty="0"/>
              <a:t>…</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4400"/>
              <a:buFont typeface="Avenir"/>
              <a:buNone/>
            </a:pPr>
            <a:r>
              <a:rPr lang="en-US" sz="3800" b="0" dirty="0">
                <a:solidFill>
                  <a:srgbClr val="234061"/>
                </a:solidFill>
              </a:rPr>
              <a:t>URI G</a:t>
            </a:r>
            <a:r>
              <a:rPr lang="en-US" sz="3400" b="0" dirty="0">
                <a:solidFill>
                  <a:srgbClr val="234061"/>
                </a:solidFill>
              </a:rPr>
              <a:t>UIDELINES</a:t>
            </a:r>
            <a:endParaRPr sz="3400" b="0" dirty="0">
              <a:solidFill>
                <a:srgbClr val="234061"/>
              </a:solidFill>
            </a:endParaRPr>
          </a:p>
        </p:txBody>
      </p:sp>
      <p:sp>
        <p:nvSpPr>
          <p:cNvPr id="167" name="Shape 167"/>
          <p:cNvSpPr txBox="1">
            <a:spLocks noGrp="1"/>
          </p:cNvSpPr>
          <p:nvPr>
            <p:ph type="body" idx="1"/>
          </p:nvPr>
        </p:nvSpPr>
        <p:spPr>
          <a:prstGeom prst="rect">
            <a:avLst/>
          </a:prstGeom>
          <a:noFill/>
          <a:ln>
            <a:noFill/>
          </a:ln>
        </p:spPr>
        <p:txBody>
          <a:bodyPr spcFirstLastPara="1" wrap="square" lIns="91425" tIns="45700" rIns="91425" bIns="45700" anchor="t" anchorCtr="0">
            <a:normAutofit fontScale="92500" lnSpcReduction="10000"/>
          </a:bodyPr>
          <a:lstStyle/>
          <a:p>
            <a:pPr marL="0" marR="0" lvl="0" indent="0" algn="l" rtl="0">
              <a:lnSpc>
                <a:spcPct val="100000"/>
              </a:lnSpc>
              <a:spcBef>
                <a:spcPts val="0"/>
              </a:spcBef>
              <a:spcAft>
                <a:spcPts val="600"/>
              </a:spcAft>
              <a:buNone/>
            </a:pPr>
            <a:r>
              <a:rPr lang="en-US" sz="1800" dirty="0"/>
              <a:t>Set of general guidelines aimed at helping government stakeholders to define and manage URIs for ‘Linked </a:t>
            </a:r>
            <a:r>
              <a:rPr lang="en-US" sz="1800" dirty="0" err="1"/>
              <a:t>Datasets’</a:t>
            </a:r>
            <a:r>
              <a:rPr lang="en-US" sz="1800" dirty="0"/>
              <a:t> and the resources described within.</a:t>
            </a:r>
            <a:endParaRPr sz="1800" dirty="0"/>
          </a:p>
          <a:p>
            <a:pPr marL="0" marR="0" lvl="0" indent="0" algn="l" rtl="0">
              <a:lnSpc>
                <a:spcPct val="100000"/>
              </a:lnSpc>
              <a:spcBef>
                <a:spcPts val="0"/>
              </a:spcBef>
              <a:spcAft>
                <a:spcPts val="600"/>
              </a:spcAft>
              <a:buNone/>
            </a:pPr>
            <a:endParaRPr sz="1800" dirty="0"/>
          </a:p>
          <a:p>
            <a:pPr marL="0" marR="0" lvl="0" indent="0" algn="l" rtl="0">
              <a:lnSpc>
                <a:spcPct val="100000"/>
              </a:lnSpc>
              <a:spcBef>
                <a:spcPts val="0"/>
              </a:spcBef>
              <a:spcAft>
                <a:spcPts val="600"/>
              </a:spcAft>
              <a:buNone/>
            </a:pPr>
            <a:r>
              <a:rPr lang="en-US" sz="1800" u="sng" dirty="0"/>
              <a:t>Overarching principles:</a:t>
            </a:r>
            <a:endParaRPr sz="1800" u="sng" dirty="0"/>
          </a:p>
          <a:p>
            <a:pPr marL="457200" marR="0" lvl="0" indent="-342900" algn="l" rtl="0">
              <a:lnSpc>
                <a:spcPct val="100000"/>
              </a:lnSpc>
              <a:spcBef>
                <a:spcPts val="0"/>
              </a:spcBef>
              <a:spcAft>
                <a:spcPts val="600"/>
              </a:spcAft>
              <a:buSzPts val="1800"/>
              <a:buChar char="•"/>
            </a:pPr>
            <a:r>
              <a:rPr lang="en-US" sz="1800" dirty="0"/>
              <a:t>Use HTTP URIs so that the Linked Dataset URI can be resolved; and</a:t>
            </a:r>
            <a:endParaRPr sz="1800" dirty="0"/>
          </a:p>
          <a:p>
            <a:pPr marL="457200" marR="0" lvl="0" indent="-342900" algn="l" rtl="0">
              <a:lnSpc>
                <a:spcPct val="100000"/>
              </a:lnSpc>
              <a:spcBef>
                <a:spcPts val="0"/>
              </a:spcBef>
              <a:spcAft>
                <a:spcPts val="600"/>
              </a:spcAft>
              <a:buSzPts val="1800"/>
              <a:buChar char="•"/>
            </a:pPr>
            <a:r>
              <a:rPr lang="en-US" sz="1800" dirty="0"/>
              <a:t>provide at least one machine-readable representation in RDF.</a:t>
            </a:r>
          </a:p>
          <a:p>
            <a:pPr marL="457200" marR="0" lvl="0" indent="-342900" algn="l" rtl="0">
              <a:lnSpc>
                <a:spcPct val="100000"/>
              </a:lnSpc>
              <a:spcBef>
                <a:spcPts val="0"/>
              </a:spcBef>
              <a:spcAft>
                <a:spcPts val="600"/>
              </a:spcAft>
              <a:buSzPts val="1800"/>
              <a:buChar char="•"/>
            </a:pPr>
            <a:endParaRPr sz="1800" dirty="0"/>
          </a:p>
          <a:p>
            <a:pPr marL="0" marR="0" lvl="0" indent="0" algn="l" rtl="0">
              <a:lnSpc>
                <a:spcPct val="100000"/>
              </a:lnSpc>
              <a:spcBef>
                <a:spcPts val="0"/>
              </a:spcBef>
              <a:spcAft>
                <a:spcPts val="600"/>
              </a:spcAft>
              <a:buClr>
                <a:srgbClr val="000000"/>
              </a:buClr>
              <a:buSzPts val="1100"/>
              <a:buFont typeface="Arial"/>
              <a:buNone/>
            </a:pPr>
            <a:r>
              <a:rPr lang="en-US" sz="1800" u="sng" dirty="0"/>
              <a:t>General guidelines on:</a:t>
            </a:r>
            <a:endParaRPr sz="1800" u="sng" dirty="0"/>
          </a:p>
          <a:p>
            <a:pPr marL="457200" marR="0" lvl="0" indent="-342900" algn="l" rtl="0">
              <a:lnSpc>
                <a:spcPct val="100000"/>
              </a:lnSpc>
              <a:spcBef>
                <a:spcPts val="0"/>
              </a:spcBef>
              <a:spcAft>
                <a:spcPts val="600"/>
              </a:spcAft>
              <a:buSzPts val="1800"/>
              <a:buChar char="•"/>
            </a:pPr>
            <a:r>
              <a:rPr lang="en-US" sz="1800" dirty="0"/>
              <a:t>Minimum features of a Linked Dataset;</a:t>
            </a:r>
            <a:endParaRPr sz="1800" dirty="0"/>
          </a:p>
          <a:p>
            <a:pPr marL="457200" marR="0" lvl="0" indent="-342900" algn="l" rtl="0">
              <a:lnSpc>
                <a:spcPct val="100000"/>
              </a:lnSpc>
              <a:spcBef>
                <a:spcPts val="0"/>
              </a:spcBef>
              <a:spcAft>
                <a:spcPts val="600"/>
              </a:spcAft>
              <a:buSzPts val="1800"/>
              <a:buChar char="•"/>
            </a:pPr>
            <a:r>
              <a:rPr lang="en-US" sz="1800" dirty="0"/>
              <a:t>Domain structure of a Linked Dataset;</a:t>
            </a:r>
            <a:endParaRPr sz="1800" dirty="0"/>
          </a:p>
          <a:p>
            <a:pPr marL="457200" marR="0" lvl="0" indent="-342900" algn="l" rtl="0">
              <a:lnSpc>
                <a:spcPct val="100000"/>
              </a:lnSpc>
              <a:spcBef>
                <a:spcPts val="0"/>
              </a:spcBef>
              <a:spcAft>
                <a:spcPts val="600"/>
              </a:spcAft>
              <a:buSzPts val="1800"/>
              <a:buChar char="•"/>
            </a:pPr>
            <a:r>
              <a:rPr lang="en-US" sz="1800" dirty="0"/>
              <a:t>Recommended URI patterns;</a:t>
            </a:r>
            <a:endParaRPr sz="1800" dirty="0"/>
          </a:p>
          <a:p>
            <a:pPr marL="457200" marR="0" lvl="0" indent="-342900" algn="l" rtl="0">
              <a:lnSpc>
                <a:spcPct val="100000"/>
              </a:lnSpc>
              <a:spcBef>
                <a:spcPts val="0"/>
              </a:spcBef>
              <a:spcAft>
                <a:spcPts val="600"/>
              </a:spcAft>
              <a:buSzPts val="1800"/>
              <a:buChar char="•"/>
            </a:pPr>
            <a:r>
              <a:rPr lang="en-US" sz="1800" dirty="0"/>
              <a:t>Recommended Publication infrastructure for Linked Datasets;</a:t>
            </a:r>
            <a:endParaRPr sz="1800" dirty="0"/>
          </a:p>
          <a:p>
            <a:pPr marL="457200" marR="0" lvl="0" indent="-342900" algn="l" rtl="0">
              <a:lnSpc>
                <a:spcPct val="100000"/>
              </a:lnSpc>
              <a:spcBef>
                <a:spcPts val="0"/>
              </a:spcBef>
              <a:spcAft>
                <a:spcPts val="600"/>
              </a:spcAft>
              <a:buSzPts val="1800"/>
              <a:buChar char="•"/>
            </a:pPr>
            <a:r>
              <a:rPr lang="en-US" sz="1800" dirty="0"/>
              <a:t>and URI naming conventions.</a:t>
            </a:r>
            <a:endParaRPr sz="1800" dirty="0"/>
          </a:p>
          <a:p>
            <a:pPr marL="0" marR="0" lvl="0" indent="0" algn="l" rtl="0">
              <a:lnSpc>
                <a:spcPct val="100000"/>
              </a:lnSpc>
              <a:spcBef>
                <a:spcPts val="0"/>
              </a:spcBef>
              <a:spcAft>
                <a:spcPts val="0"/>
              </a:spcAft>
              <a:buClr>
                <a:srgbClr val="000000"/>
              </a:buClr>
              <a:buSzPts val="1100"/>
              <a:buFont typeface="Arial"/>
              <a:buNone/>
            </a:pPr>
            <a:endParaRPr sz="1800" dirty="0"/>
          </a:p>
          <a:p>
            <a:pPr marL="0" marR="0" lvl="0" indent="0" algn="l" rtl="0">
              <a:lnSpc>
                <a:spcPct val="100000"/>
              </a:lnSpc>
              <a:spcBef>
                <a:spcPts val="0"/>
              </a:spcBef>
              <a:spcAft>
                <a:spcPts val="0"/>
              </a:spcAft>
              <a:buClr>
                <a:srgbClr val="000000"/>
              </a:buClr>
              <a:buSzPts val="1100"/>
              <a:buFont typeface="Arial"/>
              <a:buNone/>
            </a:pPr>
            <a:r>
              <a:rPr lang="en-US" sz="1400" u="sng" dirty="0">
                <a:latin typeface="Courier"/>
                <a:ea typeface="Courier"/>
                <a:cs typeface="Courier"/>
                <a:sym typeface="Courier"/>
                <a:hlinkClick r:id="rId3"/>
              </a:rPr>
              <a:t>https://</a:t>
            </a:r>
            <a:r>
              <a:rPr lang="en-US" sz="1400" u="sng" dirty="0" err="1">
                <a:latin typeface="Courier"/>
                <a:ea typeface="Courier"/>
                <a:cs typeface="Courier"/>
                <a:sym typeface="Courier"/>
                <a:hlinkClick r:id="rId3"/>
              </a:rPr>
              <a:t>github.com</a:t>
            </a:r>
            <a:r>
              <a:rPr lang="en-US" sz="1400" u="sng" dirty="0">
                <a:latin typeface="Courier"/>
                <a:ea typeface="Courier"/>
                <a:cs typeface="Courier"/>
                <a:sym typeface="Courier"/>
                <a:hlinkClick r:id="rId3"/>
              </a:rPr>
              <a:t>/AGLDWG/TR/blob/master/guidelines/</a:t>
            </a:r>
            <a:r>
              <a:rPr lang="en-US" sz="1400" u="sng" dirty="0" err="1">
                <a:latin typeface="Courier"/>
                <a:ea typeface="Courier"/>
                <a:cs typeface="Courier"/>
                <a:sym typeface="Courier"/>
                <a:hlinkClick r:id="rId3"/>
              </a:rPr>
              <a:t>latest.md</a:t>
            </a:r>
            <a:endParaRPr sz="1400" u="sng" dirty="0">
              <a:latin typeface="Courier"/>
              <a:ea typeface="Courier"/>
              <a:cs typeface="Courier"/>
              <a:sym typeface="Courie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0" dirty="0"/>
              <a:t>A</a:t>
            </a:r>
            <a:r>
              <a:rPr lang="en-US" sz="2800" b="0" dirty="0"/>
              <a:t>BOUT</a:t>
            </a:r>
            <a:r>
              <a:rPr lang="en-US" sz="3200" b="0" dirty="0"/>
              <a:t> W3C:</a:t>
            </a:r>
            <a:br>
              <a:rPr lang="en-US" sz="3200" b="0" dirty="0"/>
            </a:br>
            <a:r>
              <a:rPr lang="en-US" sz="3200" b="0" i="1" dirty="0"/>
              <a:t>“L</a:t>
            </a:r>
            <a:r>
              <a:rPr lang="en-US" sz="2800" b="0" i="1" dirty="0"/>
              <a:t>EADING</a:t>
            </a:r>
            <a:r>
              <a:rPr lang="en-US" sz="3200" b="0" i="1" dirty="0"/>
              <a:t> T</a:t>
            </a:r>
            <a:r>
              <a:rPr lang="en-US" sz="2800" b="0" i="1" dirty="0"/>
              <a:t>HE</a:t>
            </a:r>
            <a:r>
              <a:rPr lang="en-US" sz="3200" b="0" i="1" dirty="0"/>
              <a:t> W</a:t>
            </a:r>
            <a:r>
              <a:rPr lang="en-US" sz="2800" b="0" i="1" dirty="0"/>
              <a:t>EB</a:t>
            </a:r>
            <a:r>
              <a:rPr lang="en-US" sz="3200" b="0" i="1" dirty="0"/>
              <a:t> T</a:t>
            </a:r>
            <a:r>
              <a:rPr lang="en-US" sz="2800" b="0" i="1" dirty="0"/>
              <a:t>O</a:t>
            </a:r>
            <a:r>
              <a:rPr lang="en-US" sz="3200" b="0" i="1" dirty="0"/>
              <a:t> I</a:t>
            </a:r>
            <a:r>
              <a:rPr lang="en-US" sz="2800" b="0" i="1" dirty="0"/>
              <a:t>TS</a:t>
            </a:r>
            <a:r>
              <a:rPr lang="en-US" sz="3200" b="0" i="1" dirty="0"/>
              <a:t> F</a:t>
            </a:r>
            <a:r>
              <a:rPr lang="en-US" sz="2800" b="0" i="1" dirty="0"/>
              <a:t>ULL</a:t>
            </a:r>
            <a:r>
              <a:rPr lang="en-US" sz="3200" b="0" i="1" dirty="0"/>
              <a:t> P</a:t>
            </a:r>
            <a:r>
              <a:rPr lang="en-US" sz="2800" b="0" i="1" dirty="0"/>
              <a:t>OTENTIAL</a:t>
            </a:r>
            <a:r>
              <a:rPr lang="en-US" sz="3200" b="0" i="1" dirty="0"/>
              <a:t>”</a:t>
            </a:r>
          </a:p>
        </p:txBody>
      </p:sp>
      <p:sp>
        <p:nvSpPr>
          <p:cNvPr id="8" name="Text Placeholder 7">
            <a:extLst>
              <a:ext uri="{FF2B5EF4-FFF2-40B4-BE49-F238E27FC236}">
                <a16:creationId xmlns:a16="http://schemas.microsoft.com/office/drawing/2014/main" id="{C446E8E8-094D-BF4A-B84D-7D90A5E5B544}"/>
              </a:ext>
            </a:extLst>
          </p:cNvPr>
          <p:cNvSpPr>
            <a:spLocks noGrp="1"/>
          </p:cNvSpPr>
          <p:nvPr>
            <p:ph type="body" idx="2"/>
          </p:nvPr>
        </p:nvSpPr>
        <p:spPr>
          <a:xfrm>
            <a:off x="2713096" y="1600200"/>
            <a:ext cx="5973704" cy="5033075"/>
          </a:xfrm>
        </p:spPr>
        <p:txBody>
          <a:bodyPr>
            <a:normAutofit fontScale="70000" lnSpcReduction="20000"/>
          </a:bodyPr>
          <a:lstStyle/>
          <a:p>
            <a:pPr marL="285750" indent="-285750">
              <a:buFont typeface="Arial" pitchFamily="34" charset="0"/>
              <a:buChar char="•"/>
              <a:tabLst>
                <a:tab pos="279400" algn="l"/>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Lst>
            </a:pPr>
            <a:r>
              <a:rPr lang="en-US" dirty="0">
                <a:solidFill>
                  <a:srgbClr val="000000"/>
                </a:solidFill>
                <a:cs typeface="DokChampa" pitchFamily="34" charset="-34"/>
              </a:rPr>
              <a:t>Founded 1994; celebrating 25 years </a:t>
            </a:r>
          </a:p>
          <a:p>
            <a:pPr marL="285750" indent="-285750">
              <a:buFont typeface="Arial" pitchFamily="34" charset="0"/>
              <a:buChar char="•"/>
              <a:tabLst>
                <a:tab pos="279400" algn="l"/>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Lst>
            </a:pPr>
            <a:r>
              <a:rPr lang="en-US" dirty="0">
                <a:solidFill>
                  <a:srgbClr val="000000"/>
                </a:solidFill>
                <a:cs typeface="DokChampa" pitchFamily="34" charset="-34"/>
              </a:rPr>
              <a:t>Membership organization with more than 400 members</a:t>
            </a:r>
          </a:p>
          <a:p>
            <a:pPr marL="285750" indent="-285750">
              <a:buFont typeface="Arial" pitchFamily="34" charset="0"/>
              <a:buChar char="•"/>
              <a:tabLst>
                <a:tab pos="279400" algn="l"/>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Lst>
            </a:pPr>
            <a:r>
              <a:rPr lang="en-US" dirty="0">
                <a:solidFill>
                  <a:srgbClr val="000000"/>
                </a:solidFill>
                <a:cs typeface="DokChampa" pitchFamily="34" charset="-34"/>
              </a:rPr>
              <a:t>70 staff in US (MIT), China (</a:t>
            </a:r>
            <a:r>
              <a:rPr lang="en-US" dirty="0" err="1">
                <a:solidFill>
                  <a:srgbClr val="000000"/>
                </a:solidFill>
                <a:cs typeface="DokChampa" pitchFamily="34" charset="-34"/>
              </a:rPr>
              <a:t>Beihang</a:t>
            </a:r>
            <a:r>
              <a:rPr lang="en-US" dirty="0">
                <a:solidFill>
                  <a:srgbClr val="000000"/>
                </a:solidFill>
                <a:cs typeface="DokChampa" pitchFamily="34" charset="-34"/>
              </a:rPr>
              <a:t>), France (ERCIM) and Japan (Keio)</a:t>
            </a:r>
          </a:p>
          <a:p>
            <a:pPr marL="279400" indent="-279400">
              <a:buFont typeface="Arial" charset="0"/>
              <a:buChar char="•"/>
              <a:tabLst>
                <a:tab pos="279400" algn="l"/>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Lst>
            </a:pPr>
            <a:r>
              <a:rPr lang="en-US" dirty="0">
                <a:solidFill>
                  <a:srgbClr val="000000"/>
                </a:solidFill>
                <a:cs typeface="DokChampa" pitchFamily="34" charset="-34"/>
              </a:rPr>
              <a:t>Focus on Web ecosystem: users, developers, browsers, etc.</a:t>
            </a:r>
          </a:p>
          <a:p>
            <a:pPr marL="279400" indent="-279400">
              <a:buFont typeface="Arial" charset="0"/>
              <a:buChar char="•"/>
              <a:tabLst>
                <a:tab pos="279400" algn="l"/>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Lst>
            </a:pPr>
            <a:r>
              <a:rPr lang="en-US" dirty="0">
                <a:solidFill>
                  <a:srgbClr val="000000"/>
                </a:solidFill>
                <a:cs typeface="DokChampa" pitchFamily="34" charset="-34"/>
              </a:rPr>
              <a:t>Developing new technologies for Open Web Platform that are transforming industries like Mobile, Entertainment, Automotive, Digital Publishing, Web Payments and Manufacturing (Web of Things)</a:t>
            </a:r>
          </a:p>
          <a:p>
            <a:pPr marL="279400" indent="-279400">
              <a:buFont typeface="Arial" charset="0"/>
              <a:buChar char="•"/>
              <a:tabLst>
                <a:tab pos="279400" algn="l"/>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Lst>
            </a:pPr>
            <a:r>
              <a:rPr lang="en-US" dirty="0">
                <a:solidFill>
                  <a:srgbClr val="000000"/>
                </a:solidFill>
                <a:cs typeface="DokChampa" pitchFamily="34" charset="-34"/>
              </a:rPr>
              <a:t>W3C focuses both on the Open Web, as well as specific industry requirements brought by industry segments</a:t>
            </a:r>
          </a:p>
          <a:p>
            <a:endParaRPr lang="en-US" dirty="0"/>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199" y="2579355"/>
            <a:ext cx="1575425" cy="303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 name="Rectangle 2"/>
          <p:cNvSpPr>
            <a:spLocks noChangeArrowheads="1"/>
          </p:cNvSpPr>
          <p:nvPr/>
        </p:nvSpPr>
        <p:spPr bwMode="auto">
          <a:xfrm>
            <a:off x="587199" y="4911926"/>
            <a:ext cx="173754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0640" tIns="80640" rIns="80640" bIns="80640" anchor="ctr"/>
          <a:lstStyle/>
          <a:p>
            <a:pP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500" dirty="0">
                <a:solidFill>
                  <a:schemeClr val="tx1"/>
                </a:solidFill>
                <a:ea typeface="ヒラギノ角ゴ ProN W3" charset="-128"/>
              </a:rPr>
              <a:t>Tim Berners-Lee</a:t>
            </a:r>
          </a:p>
          <a:p>
            <a:pP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500" dirty="0">
                <a:solidFill>
                  <a:schemeClr val="tx1"/>
                </a:solidFill>
                <a:ea typeface="ヒラギノ角ゴ ProN W3" charset="-128"/>
              </a:rPr>
              <a:t>WEB INVENTOR AND </a:t>
            </a:r>
          </a:p>
          <a:p>
            <a:pP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500" dirty="0">
                <a:solidFill>
                  <a:schemeClr val="tx1"/>
                </a:solidFill>
                <a:ea typeface="ヒラギノ角ゴ ProN W3" charset="-128"/>
              </a:rPr>
              <a:t>W3C DIRECTOR</a:t>
            </a:r>
          </a:p>
        </p:txBody>
      </p:sp>
    </p:spTree>
    <p:extLst>
      <p:ext uri="{BB962C8B-B14F-4D97-AF65-F5344CB8AC3E}">
        <p14:creationId xmlns:p14="http://schemas.microsoft.com/office/powerpoint/2010/main" val="1173377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Clr>
                <a:schemeClr val="dk1"/>
              </a:buClr>
              <a:buSzPts val="1100"/>
              <a:buFont typeface="Arial"/>
              <a:buNone/>
            </a:pPr>
            <a:r>
              <a:rPr lang="en-US" sz="3000" b="0" dirty="0"/>
              <a:t>A</a:t>
            </a:r>
            <a:r>
              <a:rPr lang="en-US" sz="2600" b="0" dirty="0"/>
              <a:t>USTRALIAN</a:t>
            </a:r>
            <a:r>
              <a:rPr lang="en-US" sz="3000" b="0" dirty="0"/>
              <a:t> G</a:t>
            </a:r>
            <a:r>
              <a:rPr lang="en-US" sz="2600" b="0" dirty="0"/>
              <a:t>OVERNMENT</a:t>
            </a:r>
            <a:r>
              <a:rPr lang="en-US" sz="3000" b="0" dirty="0"/>
              <a:t> I</a:t>
            </a:r>
            <a:r>
              <a:rPr lang="en-US" sz="2600" b="0" dirty="0"/>
              <a:t>NTEGRATED</a:t>
            </a:r>
            <a:r>
              <a:rPr lang="en-US" sz="3000" b="0" dirty="0"/>
              <a:t> S</a:t>
            </a:r>
            <a:r>
              <a:rPr lang="en-US" sz="2600" b="0" dirty="0"/>
              <a:t>ET</a:t>
            </a:r>
            <a:r>
              <a:rPr lang="en-US" sz="3000" b="0" dirty="0"/>
              <a:t> O</a:t>
            </a:r>
            <a:r>
              <a:rPr lang="en-US" sz="2600" b="0" dirty="0"/>
              <a:t>F</a:t>
            </a:r>
            <a:r>
              <a:rPr lang="en-US" sz="3000" b="0" dirty="0"/>
              <a:t> O</a:t>
            </a:r>
            <a:r>
              <a:rPr lang="en-US" sz="2600" b="0" dirty="0"/>
              <a:t>NTOLOGIES</a:t>
            </a:r>
            <a:r>
              <a:rPr lang="en-US" sz="3000" b="0" dirty="0"/>
              <a:t> (AGISO)</a:t>
            </a:r>
            <a:endParaRPr sz="3000" b="0" dirty="0"/>
          </a:p>
        </p:txBody>
      </p:sp>
      <p:sp>
        <p:nvSpPr>
          <p:cNvPr id="185" name="Shape 185"/>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rtl="0">
              <a:spcBef>
                <a:spcPts val="640"/>
              </a:spcBef>
              <a:spcAft>
                <a:spcPts val="600"/>
              </a:spcAft>
              <a:buClr>
                <a:schemeClr val="dk1"/>
              </a:buClr>
              <a:buSzPts val="1100"/>
              <a:buFont typeface="Arial"/>
              <a:buNone/>
            </a:pPr>
            <a:r>
              <a:rPr lang="en-US" sz="2400" dirty="0"/>
              <a:t>Working Group is in the process of developing a proposal for an </a:t>
            </a:r>
            <a:r>
              <a:rPr lang="en-US" sz="2400" u="sng" dirty="0"/>
              <a:t>integrated set of ontologies</a:t>
            </a:r>
            <a:endParaRPr sz="2400" u="sng" dirty="0"/>
          </a:p>
          <a:p>
            <a:pPr marL="457200" marR="0" lvl="0" indent="-342900" algn="l" rtl="0">
              <a:lnSpc>
                <a:spcPct val="100000"/>
              </a:lnSpc>
              <a:spcBef>
                <a:spcPts val="640"/>
              </a:spcBef>
              <a:spcAft>
                <a:spcPts val="600"/>
              </a:spcAft>
              <a:buSzPts val="1800"/>
              <a:buChar char="•"/>
            </a:pPr>
            <a:r>
              <a:rPr lang="en-US" sz="1800" dirty="0"/>
              <a:t>Currently, there are several ontologies (e.g. Dataset ontology, AGRIF) being developed with a ‘whole of government’ focus</a:t>
            </a:r>
            <a:endParaRPr sz="1800" dirty="0"/>
          </a:p>
          <a:p>
            <a:pPr marL="457200" marR="0" lvl="0" indent="-342900" algn="l" rtl="0">
              <a:lnSpc>
                <a:spcPct val="100000"/>
              </a:lnSpc>
              <a:spcBef>
                <a:spcPts val="0"/>
              </a:spcBef>
              <a:spcAft>
                <a:spcPts val="600"/>
              </a:spcAft>
              <a:buSzPts val="1800"/>
              <a:buChar char="•"/>
            </a:pPr>
            <a:r>
              <a:rPr lang="en-US" sz="1800" dirty="0"/>
              <a:t>AGISO aims to integrate these ontologies allowing them to be used individually or collectively in a seamless way: as if they were one data model</a:t>
            </a:r>
            <a:endParaRPr sz="1800" dirty="0"/>
          </a:p>
          <a:p>
            <a:pPr marL="457200" marR="0" lvl="0" indent="-342900" algn="l" rtl="0">
              <a:lnSpc>
                <a:spcPct val="100000"/>
              </a:lnSpc>
              <a:spcBef>
                <a:spcPts val="0"/>
              </a:spcBef>
              <a:spcAft>
                <a:spcPts val="600"/>
              </a:spcAft>
              <a:buSzPts val="1800"/>
              <a:buChar char="•"/>
            </a:pPr>
            <a:r>
              <a:rPr lang="en-US" sz="1800" dirty="0"/>
              <a:t>In making this proposal, the AGLDWG steps beyond international precedent regarding government Linked Data initiatives, in that we intend to provide semantic modelling resources and governance, not just guidelines and recommendations for Linked Data publication</a:t>
            </a:r>
            <a:endParaRPr sz="1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b="0" dirty="0"/>
              <a:t>D</a:t>
            </a:r>
            <a:r>
              <a:rPr lang="en-US" sz="4000" b="0" dirty="0"/>
              <a:t>ATASET</a:t>
            </a:r>
            <a:r>
              <a:rPr lang="en-US" b="0" dirty="0"/>
              <a:t> O</a:t>
            </a:r>
            <a:r>
              <a:rPr lang="en-US" sz="4000" b="0" dirty="0"/>
              <a:t>NTOLOGY</a:t>
            </a:r>
            <a:endParaRPr sz="4000" b="0" dirty="0"/>
          </a:p>
        </p:txBody>
      </p:sp>
      <p:sp>
        <p:nvSpPr>
          <p:cNvPr id="192" name="Shape 192"/>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rtl="0">
              <a:spcBef>
                <a:spcPts val="1000"/>
              </a:spcBef>
              <a:spcAft>
                <a:spcPts val="0"/>
              </a:spcAft>
              <a:buNone/>
            </a:pPr>
            <a:r>
              <a:rPr lang="en-US" sz="3000" dirty="0"/>
              <a:t>Designed to describe the characteristics of datasets published on </a:t>
            </a:r>
            <a:r>
              <a:rPr lang="en-US" sz="3000" u="sng" dirty="0">
                <a:solidFill>
                  <a:schemeClr val="hlink"/>
                </a:solidFill>
                <a:hlinkClick r:id="rId3"/>
              </a:rPr>
              <a:t>http://data.gov.au/</a:t>
            </a:r>
            <a:r>
              <a:rPr lang="en-US" sz="3000" dirty="0"/>
              <a:t> </a:t>
            </a:r>
            <a:endParaRPr sz="3000" dirty="0"/>
          </a:p>
          <a:p>
            <a:pPr marL="457200" lvl="0" indent="-393700">
              <a:spcBef>
                <a:spcPts val="1000"/>
              </a:spcBef>
              <a:spcAft>
                <a:spcPts val="0"/>
              </a:spcAft>
              <a:buSzPts val="2600"/>
              <a:buChar char="•"/>
            </a:pPr>
            <a:r>
              <a:rPr lang="en-US" sz="2600" dirty="0"/>
              <a:t>Contains elements to describe datasets such as:</a:t>
            </a:r>
            <a:endParaRPr sz="2600" dirty="0"/>
          </a:p>
          <a:p>
            <a:pPr marL="914400" lvl="1" indent="-368300">
              <a:spcBef>
                <a:spcPts val="0"/>
              </a:spcBef>
              <a:spcAft>
                <a:spcPts val="0"/>
              </a:spcAft>
              <a:buSzPts val="2200"/>
              <a:buChar char="–"/>
            </a:pPr>
            <a:r>
              <a:rPr lang="en-US" sz="2200" dirty="0"/>
              <a:t>Publication</a:t>
            </a:r>
            <a:endParaRPr sz="2200" dirty="0"/>
          </a:p>
          <a:p>
            <a:pPr marL="914400" lvl="1" indent="-368300" rtl="0">
              <a:spcBef>
                <a:spcPts val="0"/>
              </a:spcBef>
              <a:spcAft>
                <a:spcPts val="0"/>
              </a:spcAft>
              <a:buSzPts val="2200"/>
              <a:buChar char="–"/>
            </a:pPr>
            <a:r>
              <a:rPr lang="en-US" sz="2200" dirty="0"/>
              <a:t>Update</a:t>
            </a:r>
            <a:endParaRPr sz="2200" dirty="0"/>
          </a:p>
          <a:p>
            <a:pPr marL="914400" lvl="1" indent="-368300" rtl="0">
              <a:spcBef>
                <a:spcPts val="0"/>
              </a:spcBef>
              <a:spcAft>
                <a:spcPts val="0"/>
              </a:spcAft>
              <a:buSzPts val="2200"/>
              <a:buChar char="–"/>
            </a:pPr>
            <a:r>
              <a:rPr lang="en-US" sz="2200" dirty="0"/>
              <a:t>Origin</a:t>
            </a:r>
            <a:endParaRPr sz="2200" dirty="0"/>
          </a:p>
          <a:p>
            <a:pPr marL="914400" lvl="1" indent="-368300" rtl="0">
              <a:spcBef>
                <a:spcPts val="0"/>
              </a:spcBef>
              <a:spcAft>
                <a:spcPts val="0"/>
              </a:spcAft>
              <a:buSzPts val="2200"/>
              <a:buChar char="–"/>
            </a:pPr>
            <a:r>
              <a:rPr lang="en-US" sz="2200" dirty="0"/>
              <a:t>Governance</a:t>
            </a:r>
            <a:endParaRPr sz="2200" dirty="0"/>
          </a:p>
          <a:p>
            <a:pPr marL="914400" lvl="1" indent="-368300" rtl="0">
              <a:spcBef>
                <a:spcPts val="0"/>
              </a:spcBef>
              <a:spcAft>
                <a:spcPts val="0"/>
              </a:spcAft>
              <a:buSzPts val="2200"/>
              <a:buChar char="–"/>
            </a:pPr>
            <a:r>
              <a:rPr lang="en-US" sz="2200" dirty="0"/>
              <a:t>Spatial and temporal coverage</a:t>
            </a:r>
            <a:endParaRPr sz="2200" dirty="0"/>
          </a:p>
          <a:p>
            <a:pPr marL="914400" lvl="1" indent="-368300" rtl="0">
              <a:spcBef>
                <a:spcPts val="0"/>
              </a:spcBef>
              <a:spcAft>
                <a:spcPts val="0"/>
              </a:spcAft>
              <a:buSzPts val="2200"/>
              <a:buChar char="–"/>
            </a:pPr>
            <a:r>
              <a:rPr lang="en-US" sz="2200" dirty="0"/>
              <a:t>Aspects of </a:t>
            </a:r>
            <a:r>
              <a:rPr lang="en-US" sz="2200" dirty="0" err="1"/>
              <a:t>Organisational</a:t>
            </a:r>
            <a:r>
              <a:rPr lang="en-US" sz="2200" dirty="0"/>
              <a:t> Custodianship</a:t>
            </a:r>
            <a:endParaRPr sz="2200" dirty="0"/>
          </a:p>
          <a:p>
            <a:pPr marL="914400" lvl="1" indent="-368300" rtl="0">
              <a:spcBef>
                <a:spcPts val="0"/>
              </a:spcBef>
              <a:spcAft>
                <a:spcPts val="0"/>
              </a:spcAft>
              <a:buSzPts val="2200"/>
              <a:buChar char="–"/>
            </a:pPr>
            <a:r>
              <a:rPr lang="en-US" sz="2200" dirty="0"/>
              <a:t>Governance arrangements</a:t>
            </a:r>
            <a:endParaRPr sz="2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b="0" dirty="0"/>
              <a:t>D</a:t>
            </a:r>
            <a:r>
              <a:rPr lang="en-US" sz="4000" b="0" dirty="0"/>
              <a:t>ATASET</a:t>
            </a:r>
            <a:r>
              <a:rPr lang="en-US" b="0" dirty="0"/>
              <a:t> O</a:t>
            </a:r>
            <a:r>
              <a:rPr lang="en-US" sz="4000" b="0" dirty="0"/>
              <a:t>NTOLOGY</a:t>
            </a:r>
            <a:endParaRPr b="0" dirty="0"/>
          </a:p>
        </p:txBody>
      </p:sp>
      <p:sp>
        <p:nvSpPr>
          <p:cNvPr id="199" name="Shape 199"/>
          <p:cNvSpPr txBox="1">
            <a:spLocks noGrp="1"/>
          </p:cNvSpPr>
          <p:nvPr>
            <p:ph type="body" idx="1"/>
          </p:nvPr>
        </p:nvSpPr>
        <p:spPr>
          <a:xfrm>
            <a:off x="0" y="6440860"/>
            <a:ext cx="8229600" cy="5688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r>
              <a:rPr lang="en-US" sz="1600" u="sng" dirty="0">
                <a:latin typeface="Courier"/>
                <a:ea typeface="Courier"/>
                <a:cs typeface="Courier"/>
                <a:sym typeface="Courier"/>
                <a:hlinkClick r:id="rId3"/>
              </a:rPr>
              <a:t>http://</a:t>
            </a:r>
            <a:r>
              <a:rPr lang="en-US" sz="1600" u="sng" dirty="0" err="1">
                <a:latin typeface="Courier"/>
                <a:ea typeface="Courier"/>
                <a:cs typeface="Courier"/>
                <a:sym typeface="Courier"/>
                <a:hlinkClick r:id="rId3"/>
              </a:rPr>
              <a:t>reference.data.gov.au</a:t>
            </a:r>
            <a:r>
              <a:rPr lang="en-US" sz="1600" u="sng" dirty="0">
                <a:latin typeface="Courier"/>
                <a:ea typeface="Courier"/>
                <a:cs typeface="Courier"/>
                <a:sym typeface="Courier"/>
                <a:hlinkClick r:id="rId3"/>
              </a:rPr>
              <a:t>/</a:t>
            </a:r>
            <a:r>
              <a:rPr lang="en-US" sz="1600" u="sng" dirty="0" err="1">
                <a:latin typeface="Courier"/>
                <a:ea typeface="Courier"/>
                <a:cs typeface="Courier"/>
                <a:sym typeface="Courier"/>
                <a:hlinkClick r:id="rId3"/>
              </a:rPr>
              <a:t>def</a:t>
            </a:r>
            <a:r>
              <a:rPr lang="en-US" sz="1600" u="sng" dirty="0">
                <a:latin typeface="Courier"/>
                <a:ea typeface="Courier"/>
                <a:cs typeface="Courier"/>
                <a:sym typeface="Courier"/>
                <a:hlinkClick r:id="rId3"/>
              </a:rPr>
              <a:t>/</a:t>
            </a:r>
            <a:r>
              <a:rPr lang="en-US" sz="1600" u="sng" dirty="0" err="1">
                <a:latin typeface="Courier"/>
                <a:ea typeface="Courier"/>
                <a:cs typeface="Courier"/>
                <a:sym typeface="Courier"/>
                <a:hlinkClick r:id="rId3"/>
              </a:rPr>
              <a:t>ont</a:t>
            </a:r>
            <a:r>
              <a:rPr lang="en-US" sz="1600" u="sng" dirty="0">
                <a:latin typeface="Courier"/>
                <a:ea typeface="Courier"/>
                <a:cs typeface="Courier"/>
                <a:sym typeface="Courier"/>
                <a:hlinkClick r:id="rId3"/>
              </a:rPr>
              <a:t>/dataset</a:t>
            </a:r>
            <a:endParaRPr sz="1600" u="sng" dirty="0">
              <a:latin typeface="Courier"/>
              <a:ea typeface="Courier"/>
              <a:cs typeface="Courier"/>
              <a:sym typeface="Courier"/>
            </a:endParaRPr>
          </a:p>
        </p:txBody>
      </p:sp>
      <p:pic>
        <p:nvPicPr>
          <p:cNvPr id="200" name="Shape 200" descr="Image of all Dataset Ont classes"/>
          <p:cNvPicPr preferRelativeResize="0"/>
          <p:nvPr/>
        </p:nvPicPr>
        <p:blipFill>
          <a:blip r:embed="rId4">
            <a:clrChange>
              <a:clrFrom>
                <a:srgbClr val="FFFFFF"/>
              </a:clrFrom>
              <a:clrTo>
                <a:srgbClr val="FFFFFF">
                  <a:alpha val="0"/>
                </a:srgbClr>
              </a:clrTo>
            </a:clrChange>
            <a:alphaModFix/>
          </a:blip>
          <a:stretch>
            <a:fillRect/>
          </a:stretch>
        </p:blipFill>
        <p:spPr>
          <a:xfrm>
            <a:off x="0" y="1697952"/>
            <a:ext cx="9000209" cy="446259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1000"/>
              </a:spcBef>
              <a:spcAft>
                <a:spcPts val="600"/>
              </a:spcAft>
              <a:buClr>
                <a:schemeClr val="dk1"/>
              </a:buClr>
              <a:buSzPts val="1100"/>
              <a:buFont typeface="Arial"/>
              <a:buNone/>
            </a:pPr>
            <a:r>
              <a:rPr lang="en-US" sz="3400" b="0" dirty="0"/>
              <a:t>A</a:t>
            </a:r>
            <a:r>
              <a:rPr lang="en-US" sz="3000" b="0" dirty="0"/>
              <a:t>USTRALIAN</a:t>
            </a:r>
            <a:r>
              <a:rPr lang="en-US" sz="3400" b="0" dirty="0"/>
              <a:t> G</a:t>
            </a:r>
            <a:r>
              <a:rPr lang="en-US" sz="3000" b="0" dirty="0"/>
              <a:t>OVERNMENT</a:t>
            </a:r>
            <a:r>
              <a:rPr lang="en-US" sz="3400" b="0" dirty="0"/>
              <a:t> R</a:t>
            </a:r>
            <a:r>
              <a:rPr lang="en-US" sz="3000" b="0" dirty="0"/>
              <a:t>ECORDS</a:t>
            </a:r>
            <a:r>
              <a:rPr lang="en-US" sz="3400" b="0" dirty="0"/>
              <a:t> I</a:t>
            </a:r>
            <a:r>
              <a:rPr lang="en-US" sz="3000" b="0" dirty="0"/>
              <a:t>NTEROPERABILITY</a:t>
            </a:r>
            <a:r>
              <a:rPr lang="en-US" sz="3400" b="0" dirty="0"/>
              <a:t> F</a:t>
            </a:r>
            <a:r>
              <a:rPr lang="en-US" sz="3000" b="0" dirty="0"/>
              <a:t>RAMEWORK</a:t>
            </a:r>
            <a:r>
              <a:rPr lang="en-US" sz="3400" b="0" dirty="0"/>
              <a:t> (AGRIF)</a:t>
            </a:r>
            <a:endParaRPr sz="3400" b="0" dirty="0"/>
          </a:p>
        </p:txBody>
      </p:sp>
      <p:sp>
        <p:nvSpPr>
          <p:cNvPr id="207" name="Shape 207"/>
          <p:cNvSpPr txBox="1">
            <a:spLocks noGrp="1"/>
          </p:cNvSpPr>
          <p:nvPr>
            <p:ph type="body" idx="1"/>
          </p:nvPr>
        </p:nvSpPr>
        <p:spPr>
          <a:prstGeom prst="rect">
            <a:avLst/>
          </a:prstGeom>
        </p:spPr>
        <p:txBody>
          <a:bodyPr spcFirstLastPara="1" wrap="square" lIns="91425" tIns="91425" rIns="91425" bIns="91425" anchor="t" anchorCtr="0">
            <a:normAutofit fontScale="92500" lnSpcReduction="10000"/>
          </a:bodyPr>
          <a:lstStyle/>
          <a:p>
            <a:pPr marL="0" lvl="0" indent="0">
              <a:spcBef>
                <a:spcPts val="1000"/>
              </a:spcBef>
              <a:spcAft>
                <a:spcPts val="600"/>
              </a:spcAft>
              <a:buNone/>
            </a:pPr>
            <a:r>
              <a:rPr lang="en-US" sz="3000" dirty="0"/>
              <a:t>Ontology to describe the structure, functions, and activities of the Australian Government, providing sufficient context for the effective use of Government information assets.</a:t>
            </a:r>
          </a:p>
          <a:p>
            <a:pPr lvl="0" indent="-393700">
              <a:buSzPts val="2600"/>
            </a:pPr>
            <a:r>
              <a:rPr lang="en-US" sz="2600" dirty="0"/>
              <a:t>Contains elements to describe records such as:</a:t>
            </a:r>
          </a:p>
          <a:p>
            <a:pPr lvl="1" indent="-368300">
              <a:spcBef>
                <a:spcPts val="0"/>
              </a:spcBef>
              <a:buSzPts val="2200"/>
            </a:pPr>
            <a:r>
              <a:rPr lang="en-US" sz="2200" dirty="0"/>
              <a:t>Record</a:t>
            </a:r>
          </a:p>
          <a:p>
            <a:pPr lvl="1" indent="-368300">
              <a:spcBef>
                <a:spcPts val="0"/>
              </a:spcBef>
              <a:buSzPts val="2200"/>
            </a:pPr>
            <a:r>
              <a:rPr lang="en-US" sz="2200" dirty="0"/>
              <a:t>Artefact</a:t>
            </a:r>
          </a:p>
          <a:p>
            <a:pPr lvl="1" indent="-368300">
              <a:spcBef>
                <a:spcPts val="0"/>
              </a:spcBef>
              <a:buSzPts val="2200"/>
            </a:pPr>
            <a:r>
              <a:rPr lang="en-US" sz="2200" dirty="0"/>
              <a:t>Event</a:t>
            </a:r>
          </a:p>
          <a:p>
            <a:pPr lvl="1" indent="-368300">
              <a:spcBef>
                <a:spcPts val="0"/>
              </a:spcBef>
              <a:buSzPts val="2200"/>
            </a:pPr>
            <a:r>
              <a:rPr lang="en-US" sz="2200" dirty="0"/>
              <a:t>Policy</a:t>
            </a:r>
          </a:p>
          <a:p>
            <a:pPr lvl="1" indent="-368300">
              <a:spcBef>
                <a:spcPts val="0"/>
              </a:spcBef>
              <a:buSzPts val="2200"/>
            </a:pPr>
            <a:r>
              <a:rPr lang="en-US" sz="2200" dirty="0"/>
              <a:t>Coverage</a:t>
            </a:r>
          </a:p>
          <a:p>
            <a:pPr lvl="1" indent="-368300">
              <a:spcBef>
                <a:spcPts val="0"/>
              </a:spcBef>
              <a:buSzPts val="2200"/>
            </a:pPr>
            <a:r>
              <a:rPr lang="en-US" sz="2200" dirty="0"/>
              <a:t>Role</a:t>
            </a:r>
          </a:p>
          <a:p>
            <a:pPr lvl="1" indent="-368300">
              <a:spcBef>
                <a:spcPts val="0"/>
              </a:spcBef>
              <a:buSzPts val="2200"/>
            </a:pPr>
            <a:r>
              <a:rPr lang="en-US" sz="2200" dirty="0"/>
              <a:t>Agent</a:t>
            </a:r>
          </a:p>
          <a:p>
            <a:pPr lvl="1" indent="-368300">
              <a:spcBef>
                <a:spcPts val="0"/>
              </a:spcBef>
              <a:buSzPts val="2200"/>
            </a:pPr>
            <a:endParaRPr lang="en-US" sz="2200" dirty="0"/>
          </a:p>
          <a:p>
            <a:pPr lvl="1" indent="-368300">
              <a:spcBef>
                <a:spcPts val="0"/>
              </a:spcBef>
              <a:buSzPts val="2200"/>
            </a:pPr>
            <a:endParaRPr lang="en-US" sz="2200" dirty="0"/>
          </a:p>
          <a:p>
            <a:pPr lvl="1" indent="-368300">
              <a:spcBef>
                <a:spcPts val="0"/>
              </a:spcBef>
              <a:buSzPts val="2200"/>
            </a:pPr>
            <a:endParaRPr lang="en-US" sz="2200" dirty="0"/>
          </a:p>
          <a:p>
            <a:pPr marL="0" lvl="0" indent="0">
              <a:spcBef>
                <a:spcPts val="1000"/>
              </a:spcBef>
              <a:spcAft>
                <a:spcPts val="600"/>
              </a:spcAft>
              <a:buNone/>
            </a:pPr>
            <a:endParaRPr sz="1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1000"/>
              </a:spcBef>
              <a:spcAft>
                <a:spcPts val="600"/>
              </a:spcAft>
              <a:buClr>
                <a:schemeClr val="dk1"/>
              </a:buClr>
              <a:buSzPts val="1100"/>
              <a:buFont typeface="Arial"/>
              <a:buNone/>
            </a:pPr>
            <a:r>
              <a:rPr lang="en-US" sz="3400" b="0" dirty="0"/>
              <a:t>A</a:t>
            </a:r>
            <a:r>
              <a:rPr lang="en-US" sz="3000" b="0" dirty="0"/>
              <a:t>USTRALIAN</a:t>
            </a:r>
            <a:r>
              <a:rPr lang="en-US" sz="3400" b="0" dirty="0"/>
              <a:t> G</a:t>
            </a:r>
            <a:r>
              <a:rPr lang="en-US" sz="3000" b="0" dirty="0"/>
              <a:t>OVERNMENT</a:t>
            </a:r>
            <a:r>
              <a:rPr lang="en-US" sz="3400" b="0" dirty="0"/>
              <a:t> R</a:t>
            </a:r>
            <a:r>
              <a:rPr lang="en-US" sz="3000" b="0" dirty="0"/>
              <a:t>ECORDS</a:t>
            </a:r>
            <a:r>
              <a:rPr lang="en-US" sz="3400" b="0" dirty="0"/>
              <a:t> I</a:t>
            </a:r>
            <a:r>
              <a:rPr lang="en-US" sz="3000" b="0" dirty="0"/>
              <a:t>NTEROPERABILITY</a:t>
            </a:r>
            <a:r>
              <a:rPr lang="en-US" sz="3400" b="0" dirty="0"/>
              <a:t> F</a:t>
            </a:r>
            <a:r>
              <a:rPr lang="en-US" sz="3000" b="0" dirty="0"/>
              <a:t>RAMEWORK</a:t>
            </a:r>
            <a:r>
              <a:rPr lang="en-US" sz="3400" b="0" dirty="0"/>
              <a:t> (AGRIF)</a:t>
            </a:r>
            <a:endParaRPr sz="3400" b="0" dirty="0"/>
          </a:p>
        </p:txBody>
      </p:sp>
      <p:pic>
        <p:nvPicPr>
          <p:cNvPr id="208" name="Shape 208" descr="Image of all AGRIF classes"/>
          <p:cNvPicPr preferRelativeResize="0"/>
          <p:nvPr/>
        </p:nvPicPr>
        <p:blipFill>
          <a:blip r:embed="rId3">
            <a:clrChange>
              <a:clrFrom>
                <a:srgbClr val="FFFFFF"/>
              </a:clrFrom>
              <a:clrTo>
                <a:srgbClr val="FFFFFF">
                  <a:alpha val="0"/>
                </a:srgbClr>
              </a:clrTo>
            </a:clrChange>
            <a:alphaModFix/>
          </a:blip>
          <a:stretch>
            <a:fillRect/>
          </a:stretch>
        </p:blipFill>
        <p:spPr>
          <a:xfrm>
            <a:off x="146758" y="1417638"/>
            <a:ext cx="8820724" cy="5090280"/>
          </a:xfrm>
          <a:prstGeom prst="rect">
            <a:avLst/>
          </a:prstGeom>
          <a:noFill/>
          <a:ln>
            <a:noFill/>
          </a:ln>
        </p:spPr>
      </p:pic>
      <p:sp>
        <p:nvSpPr>
          <p:cNvPr id="5" name="Shape 199">
            <a:extLst>
              <a:ext uri="{FF2B5EF4-FFF2-40B4-BE49-F238E27FC236}">
                <a16:creationId xmlns:a16="http://schemas.microsoft.com/office/drawing/2014/main" id="{808C0136-9843-474B-8409-543372725269}"/>
              </a:ext>
            </a:extLst>
          </p:cNvPr>
          <p:cNvSpPr txBox="1">
            <a:spLocks/>
          </p:cNvSpPr>
          <p:nvPr/>
        </p:nvSpPr>
        <p:spPr>
          <a:xfrm>
            <a:off x="0" y="6446937"/>
            <a:ext cx="8229600" cy="568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44500" algn="l" rtl="0">
              <a:lnSpc>
                <a:spcPct val="100000"/>
              </a:lnSpc>
              <a:spcBef>
                <a:spcPts val="1000"/>
              </a:spcBef>
              <a:spcAft>
                <a:spcPts val="0"/>
              </a:spcAft>
              <a:buClr>
                <a:srgbClr val="244061"/>
              </a:buClr>
              <a:buSzPts val="3400"/>
              <a:buFont typeface="Arial"/>
              <a:buChar char="•"/>
              <a:defRPr sz="3400" b="0" i="0" u="none" strike="noStrike" cap="none">
                <a:solidFill>
                  <a:srgbClr val="244061"/>
                </a:solidFill>
                <a:latin typeface="Avenir"/>
                <a:ea typeface="Avenir"/>
                <a:cs typeface="Avenir"/>
                <a:sym typeface="Avenir"/>
              </a:defRPr>
            </a:lvl1pPr>
            <a:lvl2pPr marL="914400" marR="0" lvl="1" indent="-406400" algn="l" rtl="0">
              <a:lnSpc>
                <a:spcPct val="100000"/>
              </a:lnSpc>
              <a:spcBef>
                <a:spcPts val="600"/>
              </a:spcBef>
              <a:spcAft>
                <a:spcPts val="0"/>
              </a:spcAft>
              <a:buClr>
                <a:srgbClr val="3F3F3F"/>
              </a:buClr>
              <a:buSzPts val="2800"/>
              <a:buFont typeface="Arial"/>
              <a:buChar char="–"/>
              <a:defRPr sz="2800" b="0" i="0" u="none" strike="noStrike" cap="none">
                <a:solidFill>
                  <a:srgbClr val="3F3F3F"/>
                </a:solidFill>
                <a:latin typeface="Avenir"/>
                <a:ea typeface="Avenir"/>
                <a:cs typeface="Avenir"/>
                <a:sym typeface="Avenir"/>
              </a:defRPr>
            </a:lvl2pPr>
            <a:lvl3pPr marL="1371600" marR="0" lvl="2" indent="-381000" algn="l" rtl="0">
              <a:lnSpc>
                <a:spcPct val="100000"/>
              </a:lnSpc>
              <a:spcBef>
                <a:spcPts val="480"/>
              </a:spcBef>
              <a:spcAft>
                <a:spcPts val="0"/>
              </a:spcAft>
              <a:buClr>
                <a:srgbClr val="3F3F3F"/>
              </a:buClr>
              <a:buSzPts val="2400"/>
              <a:buFont typeface="Arial"/>
              <a:buChar char="•"/>
              <a:defRPr sz="2400" b="0" i="0" u="none" strike="noStrike" cap="none">
                <a:solidFill>
                  <a:srgbClr val="3F3F3F"/>
                </a:solidFill>
                <a:latin typeface="Avenir"/>
                <a:ea typeface="Avenir"/>
                <a:cs typeface="Avenir"/>
                <a:sym typeface="Avenir"/>
              </a:defRPr>
            </a:lvl3pPr>
            <a:lvl4pPr marL="1828800" marR="0" lvl="3" indent="-355600" algn="l" rtl="0">
              <a:lnSpc>
                <a:spcPct val="100000"/>
              </a:lnSpc>
              <a:spcBef>
                <a:spcPts val="400"/>
              </a:spcBef>
              <a:spcAft>
                <a:spcPts val="0"/>
              </a:spcAft>
              <a:buClr>
                <a:srgbClr val="3F3F3F"/>
              </a:buClr>
              <a:buSzPts val="2000"/>
              <a:buFont typeface="Arial"/>
              <a:buChar char="–"/>
              <a:defRPr sz="2000" b="0" i="0" u="none" strike="noStrike" cap="none">
                <a:solidFill>
                  <a:srgbClr val="3F3F3F"/>
                </a:solidFill>
                <a:latin typeface="Avenir"/>
                <a:ea typeface="Avenir"/>
                <a:cs typeface="Avenir"/>
                <a:sym typeface="Avenir"/>
              </a:defRPr>
            </a:lvl4pPr>
            <a:lvl5pPr marL="2286000" marR="0" lvl="4" indent="-355600" algn="l" rtl="0">
              <a:lnSpc>
                <a:spcPct val="100000"/>
              </a:lnSpc>
              <a:spcBef>
                <a:spcPts val="400"/>
              </a:spcBef>
              <a:spcAft>
                <a:spcPts val="0"/>
              </a:spcAft>
              <a:buClr>
                <a:srgbClr val="3F3F3F"/>
              </a:buClr>
              <a:buSzPts val="2000"/>
              <a:buFont typeface="Arial"/>
              <a:buChar char="»"/>
              <a:defRPr sz="2000" b="0" i="0" u="none" strike="noStrike" cap="none">
                <a:solidFill>
                  <a:srgbClr val="3F3F3F"/>
                </a:solidFill>
                <a:latin typeface="Avenir"/>
                <a:ea typeface="Avenir"/>
                <a:cs typeface="Avenir"/>
                <a:sym typeface="Avenir"/>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0" indent="0" algn="just">
              <a:lnSpc>
                <a:spcPct val="115000"/>
              </a:lnSpc>
              <a:spcBef>
                <a:spcPts val="0"/>
              </a:spcBef>
              <a:buClr>
                <a:schemeClr val="dk1"/>
              </a:buClr>
              <a:buSzPts val="1100"/>
              <a:buNone/>
            </a:pPr>
            <a:r>
              <a:rPr lang="en-US" sz="1600" u="sng" dirty="0">
                <a:latin typeface="Courier"/>
                <a:ea typeface="Courier"/>
                <a:cs typeface="Courier"/>
                <a:sym typeface="Courier"/>
                <a:hlinkClick r:id="rId4"/>
              </a:rPr>
              <a:t>http://</a:t>
            </a:r>
            <a:r>
              <a:rPr lang="en-US" sz="1600" u="sng" dirty="0" err="1">
                <a:latin typeface="Courier"/>
                <a:ea typeface="Courier"/>
                <a:cs typeface="Courier"/>
                <a:sym typeface="Courier"/>
                <a:hlinkClick r:id="rId4"/>
              </a:rPr>
              <a:t>pid.data.gov.au</a:t>
            </a:r>
            <a:r>
              <a:rPr lang="en-US" sz="1600" u="sng" dirty="0">
                <a:latin typeface="Courier"/>
                <a:ea typeface="Courier"/>
                <a:cs typeface="Courier"/>
                <a:sym typeface="Courier"/>
                <a:hlinkClick r:id="rId4"/>
              </a:rPr>
              <a:t>/</a:t>
            </a:r>
            <a:r>
              <a:rPr lang="en-US" sz="1600" u="sng" dirty="0" err="1">
                <a:latin typeface="Courier"/>
                <a:ea typeface="Courier"/>
                <a:cs typeface="Courier"/>
                <a:sym typeface="Courier"/>
                <a:hlinkClick r:id="rId4"/>
              </a:rPr>
              <a:t>websrv</a:t>
            </a:r>
            <a:r>
              <a:rPr lang="en-US" sz="1600" u="sng" dirty="0">
                <a:latin typeface="Courier"/>
                <a:ea typeface="Courier"/>
                <a:cs typeface="Courier"/>
                <a:sym typeface="Courier"/>
                <a:hlinkClick r:id="rId4"/>
              </a:rPr>
              <a:t>/reference/</a:t>
            </a:r>
            <a:r>
              <a:rPr lang="en-US" sz="1600" u="sng" dirty="0" err="1">
                <a:latin typeface="Courier"/>
                <a:ea typeface="Courier"/>
                <a:cs typeface="Courier"/>
                <a:sym typeface="Courier"/>
                <a:hlinkClick r:id="rId4"/>
              </a:rPr>
              <a:t>def</a:t>
            </a:r>
            <a:r>
              <a:rPr lang="en-US" sz="1600" u="sng" dirty="0">
                <a:latin typeface="Courier"/>
                <a:ea typeface="Courier"/>
                <a:cs typeface="Courier"/>
                <a:sym typeface="Courier"/>
                <a:hlinkClick r:id="rId4"/>
              </a:rPr>
              <a:t>/</a:t>
            </a:r>
            <a:r>
              <a:rPr lang="en-US" sz="1600" u="sng" dirty="0" err="1">
                <a:latin typeface="Courier"/>
                <a:ea typeface="Courier"/>
                <a:cs typeface="Courier"/>
                <a:sym typeface="Courier"/>
                <a:hlinkClick r:id="rId4"/>
              </a:rPr>
              <a:t>ont</a:t>
            </a:r>
            <a:r>
              <a:rPr lang="en-US" sz="1600" u="sng" dirty="0">
                <a:latin typeface="Courier"/>
                <a:ea typeface="Courier"/>
                <a:cs typeface="Courier"/>
                <a:sym typeface="Courier"/>
                <a:hlinkClick r:id="rId4"/>
              </a:rPr>
              <a:t>/</a:t>
            </a:r>
            <a:r>
              <a:rPr lang="en-US" sz="1600" u="sng" dirty="0" err="1">
                <a:latin typeface="Courier"/>
                <a:ea typeface="Courier"/>
                <a:cs typeface="Courier"/>
                <a:sym typeface="Courier"/>
                <a:hlinkClick r:id="rId4"/>
              </a:rPr>
              <a:t>agrif</a:t>
            </a:r>
            <a:r>
              <a:rPr lang="en-US" sz="1600" u="sng" dirty="0">
                <a:latin typeface="Courier"/>
                <a:ea typeface="Courier"/>
                <a:cs typeface="Courier"/>
                <a:sym typeface="Courier"/>
                <a:hlinkClick r:id="rId4"/>
              </a:rPr>
              <a:t>/</a:t>
            </a:r>
            <a:endParaRPr lang="en-US" sz="1600" u="sng" dirty="0">
              <a:latin typeface="Courier"/>
              <a:ea typeface="Courier"/>
              <a:cs typeface="Courier"/>
              <a:sym typeface="Courier"/>
            </a:endParaRPr>
          </a:p>
        </p:txBody>
      </p:sp>
    </p:spTree>
    <p:extLst>
      <p:ext uri="{BB962C8B-B14F-4D97-AF65-F5344CB8AC3E}">
        <p14:creationId xmlns:p14="http://schemas.microsoft.com/office/powerpoint/2010/main" val="548375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244061"/>
              </a:buClr>
              <a:buSzPts val="4000"/>
              <a:buFont typeface="Avenir"/>
              <a:buNone/>
            </a:pPr>
            <a:r>
              <a:rPr lang="en-US" sz="4000" b="1" i="0" u="none" strike="noStrike" cap="none">
                <a:solidFill>
                  <a:srgbClr val="244061"/>
                </a:solidFill>
                <a:latin typeface="Avenir"/>
                <a:ea typeface="Avenir"/>
                <a:cs typeface="Avenir"/>
                <a:sym typeface="Avenir"/>
              </a:rPr>
              <a:t>QUESTIONS?</a:t>
            </a:r>
            <a:endParaRPr sz="4000" b="1" i="0" u="none" strike="noStrike" cap="none">
              <a:solidFill>
                <a:srgbClr val="244061"/>
              </a:solidFill>
              <a:latin typeface="Avenir"/>
              <a:ea typeface="Avenir"/>
              <a:cs typeface="Avenir"/>
              <a:sym typeface="Avenir"/>
            </a:endParaRPr>
          </a:p>
        </p:txBody>
      </p:sp>
      <p:sp>
        <p:nvSpPr>
          <p:cNvPr id="257" name="Shape 257"/>
          <p:cNvSpPr txBox="1">
            <a:spLocks noGrp="1"/>
          </p:cNvSpPr>
          <p:nvPr>
            <p:ph type="body" idx="1"/>
          </p:nvPr>
        </p:nvSpPr>
        <p:spPr>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723C3D"/>
              </a:buClr>
              <a:buSzPts val="2400"/>
              <a:buFont typeface="Arial"/>
              <a:buNone/>
            </a:pPr>
            <a:endParaRPr lang="en-US" sz="2400" b="0" i="0" u="sng" strike="noStrike" cap="none" dirty="0">
              <a:solidFill>
                <a:srgbClr val="723C3D"/>
              </a:solidFill>
              <a:latin typeface="Courier" pitchFamily="2" charset="0"/>
              <a:ea typeface="Calibri"/>
              <a:cs typeface="Calibri"/>
              <a:sym typeface="Calibri"/>
            </a:endParaRPr>
          </a:p>
          <a:p>
            <a:pPr marL="0" marR="0" lvl="0" indent="0" algn="l" rtl="0">
              <a:spcBef>
                <a:spcPts val="0"/>
              </a:spcBef>
              <a:spcAft>
                <a:spcPts val="0"/>
              </a:spcAft>
              <a:buClr>
                <a:srgbClr val="723C3D"/>
              </a:buClr>
              <a:buSzPts val="2400"/>
              <a:buFont typeface="Arial"/>
              <a:buNone/>
            </a:pPr>
            <a:endParaRPr lang="en-US" sz="2400" u="sng" dirty="0">
              <a:solidFill>
                <a:srgbClr val="723C3D"/>
              </a:solidFill>
              <a:latin typeface="Courier" pitchFamily="2" charset="0"/>
              <a:ea typeface="Calibri"/>
              <a:cs typeface="Calibri"/>
              <a:sym typeface="Calibri"/>
            </a:endParaRPr>
          </a:p>
          <a:p>
            <a:pPr marL="0" indent="0">
              <a:spcBef>
                <a:spcPts val="0"/>
              </a:spcBef>
              <a:buClr>
                <a:srgbClr val="723C3D"/>
              </a:buClr>
              <a:buSzPts val="2400"/>
            </a:pPr>
            <a:r>
              <a:rPr lang="en-US" sz="2400" u="sng" dirty="0">
                <a:solidFill>
                  <a:srgbClr val="723C3D"/>
                </a:solidFill>
                <a:latin typeface="Courier" pitchFamily="2" charset="0"/>
                <a:cs typeface="Calibri"/>
                <a:sym typeface="Calibri"/>
              </a:rPr>
              <a:t>http://w3c.org.au</a:t>
            </a:r>
            <a:endParaRPr lang="en-US" sz="2400" u="sng" dirty="0">
              <a:solidFill>
                <a:srgbClr val="723C3D"/>
              </a:solidFill>
              <a:latin typeface="Courier" pitchFamily="2" charset="0"/>
              <a:cs typeface="Calibri"/>
            </a:endParaRPr>
          </a:p>
          <a:p>
            <a:pPr marL="0" marR="0" lvl="0" indent="0" algn="l" rtl="0">
              <a:spcBef>
                <a:spcPts val="0"/>
              </a:spcBef>
              <a:spcAft>
                <a:spcPts val="0"/>
              </a:spcAft>
              <a:buClr>
                <a:srgbClr val="723C3D"/>
              </a:buClr>
              <a:buSzPts val="2400"/>
              <a:buFont typeface="Arial"/>
              <a:buNone/>
            </a:pPr>
            <a:r>
              <a:rPr lang="en-US" sz="2400" u="sng" dirty="0">
                <a:solidFill>
                  <a:srgbClr val="723C3D"/>
                </a:solidFill>
                <a:latin typeface="Courier" pitchFamily="2" charset="0"/>
                <a:cs typeface="Calibri"/>
                <a:sym typeface="Calibri"/>
                <a:hlinkClick r:id="rId3"/>
              </a:rPr>
              <a:t>http://linked.data.gov.au</a:t>
            </a:r>
            <a:endParaRPr lang="en-US" sz="2400" u="sng" dirty="0">
              <a:solidFill>
                <a:srgbClr val="723C3D"/>
              </a:solidFill>
              <a:latin typeface="Courier" pitchFamily="2" charset="0"/>
              <a:cs typeface="Calibri"/>
            </a:endParaRPr>
          </a:p>
          <a:p>
            <a:pPr marL="0" marR="0" lvl="0" indent="0" algn="l" rtl="0">
              <a:spcBef>
                <a:spcPts val="0"/>
              </a:spcBef>
              <a:spcAft>
                <a:spcPts val="0"/>
              </a:spcAft>
              <a:buClr>
                <a:srgbClr val="723C3D"/>
              </a:buClr>
              <a:buSzPts val="2400"/>
              <a:buFont typeface="Arial"/>
              <a:buNone/>
            </a:pPr>
            <a:r>
              <a:rPr lang="en-US" sz="2400" u="sng" dirty="0">
                <a:solidFill>
                  <a:srgbClr val="723C3D"/>
                </a:solidFill>
                <a:latin typeface="Courier" pitchFamily="2" charset="0"/>
                <a:cs typeface="Calibri"/>
                <a:sym typeface="Calibri"/>
              </a:rPr>
              <a:t>https://</a:t>
            </a:r>
            <a:r>
              <a:rPr lang="en-US" sz="2400" u="sng" dirty="0" err="1">
                <a:solidFill>
                  <a:srgbClr val="723C3D"/>
                </a:solidFill>
                <a:latin typeface="Courier" pitchFamily="2" charset="0"/>
                <a:cs typeface="Calibri"/>
                <a:sym typeface="Calibri"/>
              </a:rPr>
              <a:t>github.com</a:t>
            </a:r>
            <a:r>
              <a:rPr lang="en-US" sz="2400" u="sng" dirty="0">
                <a:solidFill>
                  <a:srgbClr val="723C3D"/>
                </a:solidFill>
                <a:latin typeface="Courier" pitchFamily="2" charset="0"/>
                <a:cs typeface="Calibri"/>
                <a:sym typeface="Calibri"/>
              </a:rPr>
              <a:t>/AGLDWG</a:t>
            </a:r>
            <a:endParaRPr sz="2400" u="sng" dirty="0">
              <a:solidFill>
                <a:srgbClr val="723C3D"/>
              </a:solidFill>
              <a:latin typeface="Courier" pitchFamily="2" charset="0"/>
              <a:cs typeface="Calibri"/>
            </a:endParaRPr>
          </a:p>
          <a:p>
            <a:pPr marL="0" marR="0" lvl="0" indent="0" algn="l" rtl="0">
              <a:spcBef>
                <a:spcPts val="1600"/>
              </a:spcBef>
              <a:spcAft>
                <a:spcPts val="0"/>
              </a:spcAft>
              <a:buClr>
                <a:srgbClr val="888888"/>
              </a:buClr>
              <a:buSzPts val="2000"/>
              <a:buFont typeface="Arial"/>
              <a:buNone/>
            </a:pPr>
            <a:endParaRPr sz="2000" b="0" i="0" u="none" strike="noStrike" cap="none" dirty="0">
              <a:solidFill>
                <a:srgbClr val="888888"/>
              </a:solidFill>
              <a:latin typeface="Avenir"/>
              <a:ea typeface="Avenir"/>
              <a:cs typeface="Avenir"/>
              <a:sym typeface="Aveni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rcRect r="57600" b="28800"/>
          <a:stretch>
            <a:fillRect/>
          </a:stretch>
        </p:blipFill>
        <p:spPr>
          <a:xfrm>
            <a:off x="5554695" y="2167731"/>
            <a:ext cx="2692400" cy="3390900"/>
          </a:xfrm>
          <a:prstGeom prst="rect">
            <a:avLst/>
          </a:prstGeom>
          <a:effectLst>
            <a:outerShdw blurRad="50800" dist="38100" dir="2700000" algn="tl" rotWithShape="0">
              <a:srgbClr val="000000">
                <a:alpha val="43000"/>
              </a:srgbClr>
            </a:outerShdw>
          </a:effectLst>
        </p:spPr>
      </p:pic>
      <p:pic>
        <p:nvPicPr>
          <p:cNvPr id="11" name="Image 10" descr="Image3.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95096" y="2304522"/>
            <a:ext cx="926127" cy="504056"/>
          </a:xfrm>
          <a:prstGeom prst="rect">
            <a:avLst/>
          </a:prstGeom>
        </p:spPr>
      </p:pic>
      <p:sp>
        <p:nvSpPr>
          <p:cNvPr id="3" name="Title 2">
            <a:extLst>
              <a:ext uri="{FF2B5EF4-FFF2-40B4-BE49-F238E27FC236}">
                <a16:creationId xmlns:a16="http://schemas.microsoft.com/office/drawing/2014/main" id="{6CDC8290-1FA7-8B41-866C-F36E315A1E58}"/>
              </a:ext>
            </a:extLst>
          </p:cNvPr>
          <p:cNvSpPr>
            <a:spLocks noGrp="1"/>
          </p:cNvSpPr>
          <p:nvPr>
            <p:ph type="title"/>
          </p:nvPr>
        </p:nvSpPr>
        <p:spPr/>
        <p:txBody>
          <a:bodyPr/>
          <a:lstStyle/>
          <a:p>
            <a:r>
              <a:rPr lang="en-US" b="0" dirty="0"/>
              <a:t>W3C D</a:t>
            </a:r>
            <a:r>
              <a:rPr lang="en-US" sz="4000" b="0" dirty="0"/>
              <a:t>EVELOPS</a:t>
            </a:r>
            <a:r>
              <a:rPr lang="en-US" b="0" dirty="0"/>
              <a:t> R</a:t>
            </a:r>
            <a:r>
              <a:rPr lang="en-US" sz="4000" b="0" dirty="0"/>
              <a:t>OYALTY</a:t>
            </a:r>
            <a:r>
              <a:rPr lang="en-US" b="0" dirty="0"/>
              <a:t>-F</a:t>
            </a:r>
            <a:r>
              <a:rPr lang="en-US" sz="4000" b="0" dirty="0"/>
              <a:t>REE </a:t>
            </a:r>
            <a:r>
              <a:rPr lang="en-US" b="0" dirty="0"/>
              <a:t>S</a:t>
            </a:r>
            <a:r>
              <a:rPr lang="en-US" sz="4000" b="0" dirty="0"/>
              <a:t>TANDARDS</a:t>
            </a:r>
            <a:endParaRPr lang="en-US" b="0" dirty="0"/>
          </a:p>
        </p:txBody>
      </p:sp>
      <p:sp>
        <p:nvSpPr>
          <p:cNvPr id="4" name="Text Placeholder 3">
            <a:extLst>
              <a:ext uri="{FF2B5EF4-FFF2-40B4-BE49-F238E27FC236}">
                <a16:creationId xmlns:a16="http://schemas.microsoft.com/office/drawing/2014/main" id="{2055050B-D02C-754E-9490-04B4CC62E311}"/>
              </a:ext>
            </a:extLst>
          </p:cNvPr>
          <p:cNvSpPr>
            <a:spLocks noGrp="1"/>
          </p:cNvSpPr>
          <p:nvPr>
            <p:ph type="body" idx="1"/>
          </p:nvPr>
        </p:nvSpPr>
        <p:spPr>
          <a:xfrm>
            <a:off x="457199" y="1600200"/>
            <a:ext cx="4634431" cy="4525963"/>
          </a:xfrm>
        </p:spPr>
        <p:txBody>
          <a:bodyPr>
            <a:normAutofit fontScale="85000" lnSpcReduction="20000"/>
          </a:bodyPr>
          <a:lstStyle/>
          <a:p>
            <a:pPr marL="285750" indent="-285750"/>
            <a:r>
              <a:rPr lang="en-US" dirty="0">
                <a:latin typeface="Gill Sans"/>
                <a:cs typeface="Gill Sans"/>
              </a:rPr>
              <a:t>Standard platform levels playing field; reduces development costs</a:t>
            </a:r>
          </a:p>
          <a:p>
            <a:pPr marL="285750" indent="-285750"/>
            <a:r>
              <a:rPr lang="en-US" dirty="0">
                <a:latin typeface="Gill Sans"/>
                <a:cs typeface="Gill Sans"/>
              </a:rPr>
              <a:t>Level playing field enables greater, faster innovation</a:t>
            </a:r>
          </a:p>
          <a:p>
            <a:pPr marL="285750" indent="-285750"/>
            <a:r>
              <a:rPr lang="en-US" dirty="0">
                <a:latin typeface="Gill Sans"/>
                <a:cs typeface="Gill Sans"/>
              </a:rPr>
              <a:t>Participation allows organizations to shape platform, ensure their needs are met, standardize best practices across complex eco-systems</a:t>
            </a:r>
          </a:p>
          <a:p>
            <a:pPr marL="285750" indent="-285750"/>
            <a:r>
              <a:rPr lang="en-US" dirty="0">
                <a:latin typeface="Gill Sans"/>
                <a:cs typeface="Gill Sans"/>
              </a:rPr>
              <a:t>Participants gain early access to insights and successful standards implementations</a:t>
            </a:r>
          </a:p>
        </p:txBody>
      </p:sp>
    </p:spTree>
    <p:extLst>
      <p:ext uri="{BB962C8B-B14F-4D97-AF65-F5344CB8AC3E}">
        <p14:creationId xmlns:p14="http://schemas.microsoft.com/office/powerpoint/2010/main" val="37984266"/>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90" name="Group 2"/>
          <p:cNvGraphicFramePr>
            <a:graphicFrameLocks noGrp="1"/>
          </p:cNvGraphicFramePr>
          <p:nvPr>
            <p:extLst>
              <p:ext uri="{D42A27DB-BD31-4B8C-83A1-F6EECF244321}">
                <p14:modId xmlns:p14="http://schemas.microsoft.com/office/powerpoint/2010/main" val="2039950184"/>
              </p:ext>
            </p:extLst>
          </p:nvPr>
        </p:nvGraphicFramePr>
        <p:xfrm>
          <a:off x="461520" y="1747534"/>
          <a:ext cx="8225280" cy="4612929"/>
        </p:xfrm>
        <a:graphic>
          <a:graphicData uri="http://schemas.openxmlformats.org/drawingml/2006/table">
            <a:tbl>
              <a:tblPr/>
              <a:tblGrid>
                <a:gridCol w="1644480">
                  <a:extLst>
                    <a:ext uri="{9D8B030D-6E8A-4147-A177-3AD203B41FA5}">
                      <a16:colId xmlns:a16="http://schemas.microsoft.com/office/drawing/2014/main" val="20000"/>
                    </a:ext>
                  </a:extLst>
                </a:gridCol>
                <a:gridCol w="164448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448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715763">
                <a:tc>
                  <a:txBody>
                    <a:bodyPr/>
                    <a:lstStyle>
                      <a:lvl1pPr>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Arial" charset="0"/>
                          <a:ea typeface="TakaoPGothic" charset="0"/>
                          <a:cs typeface="TakaoPGothic"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00000"/>
                          </a:solidFill>
                          <a:latin typeface="Arial" charset="0"/>
                          <a:ea typeface="TakaoPGothic" charset="0"/>
                          <a:cs typeface="TakaoPGothic"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Arial" charset="0"/>
                          <a:ea typeface="TakaoPGothic" charset="0"/>
                          <a:cs typeface="TakaoPGothic"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5pPr>
                      <a:lvl6pPr marL="25146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6pPr>
                      <a:lvl7pPr marL="29718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7pPr>
                      <a:lvl8pPr marL="34290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8pPr>
                      <a:lvl9pPr marL="38862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9pPr>
                    </a:lstStyle>
                    <a:p>
                      <a:pPr marL="0" marR="0" lvl="0" indent="0" algn="l" defTabSz="449263" rtl="0" eaLnBrk="1" fontAlgn="base" latinLnBrk="0" hangingPunct="0">
                        <a:lnSpc>
                          <a:spcPct val="8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n-GB" altLang="en-US" sz="1600" b="0" i="0" u="none" strike="noStrike" cap="none" normalizeH="0" baseline="0" dirty="0">
                        <a:ln>
                          <a:noFill/>
                        </a:ln>
                        <a:solidFill>
                          <a:srgbClr val="000000"/>
                        </a:solidFill>
                        <a:effectLst/>
                        <a:latin typeface="Arial" charset="0"/>
                        <a:ea typeface="TakaoPGothic" charset="0"/>
                        <a:cs typeface="TakaoPGothic" charset="0"/>
                      </a:endParaRPr>
                    </a:p>
                  </a:txBody>
                  <a:tcPr marL="81638" marR="81638" marT="97910" marB="42456" anchor="ct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000000"/>
                    </a:solidFill>
                  </a:tcPr>
                </a:tc>
                <a:tc>
                  <a:txBody>
                    <a:bodyPr/>
                    <a:lstStyle>
                      <a:lvl1pPr>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Arial" charset="0"/>
                          <a:ea typeface="TakaoPGothic" charset="0"/>
                          <a:cs typeface="TakaoPGothic"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00000"/>
                          </a:solidFill>
                          <a:latin typeface="Arial" charset="0"/>
                          <a:ea typeface="TakaoPGothic" charset="0"/>
                          <a:cs typeface="TakaoPGothic"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Arial" charset="0"/>
                          <a:ea typeface="TakaoPGothic" charset="0"/>
                          <a:cs typeface="TakaoPGothic"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5pPr>
                      <a:lvl6pPr marL="25146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6pPr>
                      <a:lvl7pPr marL="29718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7pPr>
                      <a:lvl8pPr marL="34290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8pPr>
                      <a:lvl9pPr marL="38862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9pPr>
                    </a:lstStyle>
                    <a:p>
                      <a:pPr marL="0" marR="0" lvl="0" indent="0" algn="ctr" defTabSz="449263" rtl="0" eaLnBrk="1" fontAlgn="base" latinLnBrk="0" hangingPunct="0">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GB" altLang="en-US" sz="2900" b="1" i="0" u="none" strike="noStrike" cap="none" normalizeH="0" baseline="0" dirty="0">
                          <a:ln>
                            <a:noFill/>
                          </a:ln>
                          <a:solidFill>
                            <a:srgbClr val="FFFFFF"/>
                          </a:solidFill>
                          <a:effectLst/>
                          <a:latin typeface="Arial" charset="0"/>
                          <a:ea typeface="TakaoPGothic" charset="0"/>
                          <a:cs typeface="TakaoPGothic" charset="0"/>
                        </a:rPr>
                        <a:t> 2014</a:t>
                      </a:r>
                    </a:p>
                  </a:txBody>
                  <a:tcPr marL="81638" marR="81638" marT="104573" marB="42456" anchor="ct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000000"/>
                    </a:solidFill>
                  </a:tcPr>
                </a:tc>
                <a:tc>
                  <a:txBody>
                    <a:bodyPr/>
                    <a:lstStyle>
                      <a:lvl1pPr>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Arial" charset="0"/>
                          <a:ea typeface="TakaoPGothic" charset="0"/>
                          <a:cs typeface="TakaoPGothic"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00000"/>
                          </a:solidFill>
                          <a:latin typeface="Arial" charset="0"/>
                          <a:ea typeface="TakaoPGothic" charset="0"/>
                          <a:cs typeface="TakaoPGothic"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Arial" charset="0"/>
                          <a:ea typeface="TakaoPGothic" charset="0"/>
                          <a:cs typeface="TakaoPGothic"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5pPr>
                      <a:lvl6pPr marL="25146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6pPr>
                      <a:lvl7pPr marL="29718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7pPr>
                      <a:lvl8pPr marL="34290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8pPr>
                      <a:lvl9pPr marL="38862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9pPr>
                    </a:lstStyle>
                    <a:p>
                      <a:pPr marL="0" marR="0" lvl="0" indent="0" algn="ctr" defTabSz="449263" rtl="0" eaLnBrk="1" fontAlgn="base" latinLnBrk="0" hangingPunct="0">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GB" altLang="en-US" sz="2900" b="1" i="0" u="none" strike="noStrike" cap="none" normalizeH="0" baseline="0" dirty="0">
                          <a:ln>
                            <a:noFill/>
                          </a:ln>
                          <a:solidFill>
                            <a:srgbClr val="FFFFFF"/>
                          </a:solidFill>
                          <a:effectLst/>
                          <a:latin typeface="Arial" charset="0"/>
                          <a:ea typeface="TakaoPGothic" charset="0"/>
                          <a:cs typeface="TakaoPGothic" charset="0"/>
                        </a:rPr>
                        <a:t> 2015</a:t>
                      </a:r>
                    </a:p>
                  </a:txBody>
                  <a:tcPr marL="81638" marR="81638" marT="104573" marB="42456" anchor="ct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000000"/>
                    </a:solidFill>
                  </a:tcPr>
                </a:tc>
                <a:tc>
                  <a:txBody>
                    <a:bodyPr/>
                    <a:lstStyle>
                      <a:lvl1pPr>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Arial" charset="0"/>
                          <a:ea typeface="TakaoPGothic" charset="0"/>
                          <a:cs typeface="TakaoPGothic"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00000"/>
                          </a:solidFill>
                          <a:latin typeface="Arial" charset="0"/>
                          <a:ea typeface="TakaoPGothic" charset="0"/>
                          <a:cs typeface="TakaoPGothic"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Arial" charset="0"/>
                          <a:ea typeface="TakaoPGothic" charset="0"/>
                          <a:cs typeface="TakaoPGothic"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5pPr>
                      <a:lvl6pPr marL="25146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6pPr>
                      <a:lvl7pPr marL="29718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7pPr>
                      <a:lvl8pPr marL="34290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8pPr>
                      <a:lvl9pPr marL="38862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9pPr>
                    </a:lstStyle>
                    <a:p>
                      <a:pPr marL="0" marR="0" lvl="0" indent="0" algn="ctr" defTabSz="449263" rtl="0" eaLnBrk="1" fontAlgn="base" latinLnBrk="0" hangingPunct="0">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GB" altLang="en-US" sz="2900" b="1" i="0" u="none" strike="noStrike" cap="none" normalizeH="0" baseline="0" dirty="0">
                          <a:ln>
                            <a:noFill/>
                          </a:ln>
                          <a:solidFill>
                            <a:srgbClr val="FFFFFF"/>
                          </a:solidFill>
                          <a:effectLst/>
                          <a:latin typeface="Arial" charset="0"/>
                          <a:ea typeface="TakaoPGothic" charset="0"/>
                          <a:cs typeface="TakaoPGothic" charset="0"/>
                        </a:rPr>
                        <a:t> 2016</a:t>
                      </a:r>
                    </a:p>
                  </a:txBody>
                  <a:tcPr marL="81638" marR="81638" marT="104573" marB="42456" anchor="ct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000000"/>
                    </a:solidFill>
                  </a:tcPr>
                </a:tc>
                <a:tc>
                  <a:txBody>
                    <a:bodyPr/>
                    <a:lstStyle>
                      <a:lvl1pPr>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Arial" charset="0"/>
                          <a:ea typeface="TakaoPGothic" charset="0"/>
                          <a:cs typeface="TakaoPGothic"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00000"/>
                          </a:solidFill>
                          <a:latin typeface="Arial" charset="0"/>
                          <a:ea typeface="TakaoPGothic" charset="0"/>
                          <a:cs typeface="TakaoPGothic"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Arial" charset="0"/>
                          <a:ea typeface="TakaoPGothic" charset="0"/>
                          <a:cs typeface="TakaoPGothic"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5pPr>
                      <a:lvl6pPr marL="25146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6pPr>
                      <a:lvl7pPr marL="29718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7pPr>
                      <a:lvl8pPr marL="34290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8pPr>
                      <a:lvl9pPr marL="38862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9pPr>
                    </a:lstStyle>
                    <a:p>
                      <a:pPr marL="0" marR="0" lvl="0" indent="0" algn="ctr" defTabSz="449263" rtl="0" eaLnBrk="1" fontAlgn="base" latinLnBrk="0" hangingPunct="0">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GB" altLang="en-US" sz="2900" b="1" i="0" u="none" strike="noStrike" cap="none" normalizeH="0" baseline="0" dirty="0">
                          <a:ln>
                            <a:noFill/>
                          </a:ln>
                          <a:solidFill>
                            <a:srgbClr val="FFFFFF"/>
                          </a:solidFill>
                          <a:effectLst/>
                          <a:latin typeface="Arial" charset="0"/>
                          <a:ea typeface="TakaoPGothic" charset="0"/>
                          <a:cs typeface="TakaoPGothic" charset="0"/>
                        </a:rPr>
                        <a:t> 2017</a:t>
                      </a:r>
                    </a:p>
                  </a:txBody>
                  <a:tcPr marL="81638" marR="81638" marT="104573" marB="42456" anchor="ct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623619">
                <a:tc>
                  <a:txBody>
                    <a:bodyPr/>
                    <a:lstStyle>
                      <a:lvl1pPr>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Arial" charset="0"/>
                          <a:ea typeface="TakaoPGothic" charset="0"/>
                          <a:cs typeface="TakaoPGothic"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00000"/>
                          </a:solidFill>
                          <a:latin typeface="Arial" charset="0"/>
                          <a:ea typeface="TakaoPGothic" charset="0"/>
                          <a:cs typeface="TakaoPGothic"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Arial" charset="0"/>
                          <a:ea typeface="TakaoPGothic" charset="0"/>
                          <a:cs typeface="TakaoPGothic"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5pPr>
                      <a:lvl6pPr marL="25146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6pPr>
                      <a:lvl7pPr marL="29718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7pPr>
                      <a:lvl8pPr marL="34290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8pPr>
                      <a:lvl9pPr marL="38862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9pPr>
                    </a:lstStyle>
                    <a:p>
                      <a:pPr marL="0" marR="0" lvl="0" indent="0" algn="l" defTabSz="449263" rtl="0" eaLnBrk="1" fontAlgn="base" latinLnBrk="0" hangingPunct="0">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GB" altLang="en-US" sz="2200" b="0" i="0" u="none" strike="noStrike" cap="none" normalizeH="0" baseline="0" dirty="0">
                          <a:ln>
                            <a:noFill/>
                          </a:ln>
                          <a:solidFill>
                            <a:schemeClr val="tx1"/>
                          </a:solidFill>
                          <a:effectLst/>
                          <a:latin typeface="Arial" charset="0"/>
                          <a:ea typeface="TakaoPGothic" charset="0"/>
                          <a:cs typeface="TakaoPGothic" charset="0"/>
                        </a:rPr>
                        <a:t>Members</a:t>
                      </a:r>
                    </a:p>
                  </a:txBody>
                  <a:tcPr marL="81638" marR="81638" marT="88962" marB="42456" anchor="ct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lvl1pPr>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Arial" charset="0"/>
                          <a:ea typeface="TakaoPGothic" charset="0"/>
                          <a:cs typeface="TakaoPGothic"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00000"/>
                          </a:solidFill>
                          <a:latin typeface="Arial" charset="0"/>
                          <a:ea typeface="TakaoPGothic" charset="0"/>
                          <a:cs typeface="TakaoPGothic"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Arial" charset="0"/>
                          <a:ea typeface="TakaoPGothic" charset="0"/>
                          <a:cs typeface="TakaoPGothic"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5pPr>
                      <a:lvl6pPr marL="25146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6pPr>
                      <a:lvl7pPr marL="29718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7pPr>
                      <a:lvl8pPr marL="34290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8pPr>
                      <a:lvl9pPr marL="38862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9pPr>
                    </a:lstStyle>
                    <a:p>
                      <a:pPr marL="0" marR="0" lvl="0" indent="0" algn="r" defTabSz="449263" rtl="0" eaLnBrk="1" fontAlgn="base" latinLnBrk="0" hangingPunct="0">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GB" altLang="en-US" sz="2200" b="0" i="0" u="none" strike="noStrike" cap="none" normalizeH="0" baseline="0" dirty="0">
                          <a:ln>
                            <a:noFill/>
                          </a:ln>
                          <a:solidFill>
                            <a:srgbClr val="000000"/>
                          </a:solidFill>
                          <a:effectLst/>
                          <a:latin typeface="Arial" charset="0"/>
                          <a:ea typeface="TakaoPGothic" charset="0"/>
                          <a:cs typeface="TakaoPGothic" charset="0"/>
                        </a:rPr>
                        <a:t>406</a:t>
                      </a:r>
                    </a:p>
                  </a:txBody>
                  <a:tcPr marL="81638" marR="81638" marT="88962" marB="42456" anchor="ct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lvl1pPr>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Arial" charset="0"/>
                          <a:ea typeface="TakaoPGothic" charset="0"/>
                          <a:cs typeface="TakaoPGothic"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00000"/>
                          </a:solidFill>
                          <a:latin typeface="Arial" charset="0"/>
                          <a:ea typeface="TakaoPGothic" charset="0"/>
                          <a:cs typeface="TakaoPGothic"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Arial" charset="0"/>
                          <a:ea typeface="TakaoPGothic" charset="0"/>
                          <a:cs typeface="TakaoPGothic"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5pPr>
                      <a:lvl6pPr marL="25146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6pPr>
                      <a:lvl7pPr marL="29718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7pPr>
                      <a:lvl8pPr marL="34290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8pPr>
                      <a:lvl9pPr marL="38862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9pPr>
                    </a:lstStyle>
                    <a:p>
                      <a:pPr marL="0" marR="0" lvl="0" indent="0" algn="r" defTabSz="449263" rtl="0" eaLnBrk="1" fontAlgn="base" latinLnBrk="0" hangingPunct="0">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GB" altLang="en-US" sz="2200" b="0" i="0" u="none" strike="noStrike" cap="none" normalizeH="0" baseline="0" dirty="0">
                          <a:ln>
                            <a:noFill/>
                          </a:ln>
                          <a:solidFill>
                            <a:srgbClr val="000000"/>
                          </a:solidFill>
                          <a:effectLst/>
                          <a:latin typeface="Arial" charset="0"/>
                          <a:ea typeface="TakaoPGothic" charset="0"/>
                          <a:cs typeface="TakaoPGothic" charset="0"/>
                        </a:rPr>
                        <a:t>405</a:t>
                      </a:r>
                    </a:p>
                  </a:txBody>
                  <a:tcPr marL="81638" marR="81638" marT="88962" marB="42456" anchor="ct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lvl1pPr>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Arial" charset="0"/>
                          <a:ea typeface="TakaoPGothic" charset="0"/>
                          <a:cs typeface="TakaoPGothic"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00000"/>
                          </a:solidFill>
                          <a:latin typeface="Arial" charset="0"/>
                          <a:ea typeface="TakaoPGothic" charset="0"/>
                          <a:cs typeface="TakaoPGothic"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Arial" charset="0"/>
                          <a:ea typeface="TakaoPGothic" charset="0"/>
                          <a:cs typeface="TakaoPGothic"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5pPr>
                      <a:lvl6pPr marL="25146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6pPr>
                      <a:lvl7pPr marL="29718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7pPr>
                      <a:lvl8pPr marL="34290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8pPr>
                      <a:lvl9pPr marL="38862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9pPr>
                    </a:lstStyle>
                    <a:p>
                      <a:pPr marL="0" marR="0" lvl="0" indent="0" algn="r" defTabSz="449263" rtl="0" eaLnBrk="1" fontAlgn="base" latinLnBrk="0" hangingPunct="0">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GB" altLang="en-US" sz="2200" b="0" i="0" u="none" strike="noStrike" cap="none" normalizeH="0" baseline="0" dirty="0">
                          <a:ln>
                            <a:noFill/>
                          </a:ln>
                          <a:solidFill>
                            <a:srgbClr val="000000"/>
                          </a:solidFill>
                          <a:effectLst/>
                          <a:latin typeface="Arial" charset="0"/>
                          <a:ea typeface="TakaoPGothic" charset="0"/>
                          <a:cs typeface="TakaoPGothic" charset="0"/>
                        </a:rPr>
                        <a:t>427</a:t>
                      </a:r>
                    </a:p>
                  </a:txBody>
                  <a:tcPr marL="81638" marR="81638" marT="88962" marB="42456" anchor="ct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lvl1pPr>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Arial" charset="0"/>
                          <a:ea typeface="TakaoPGothic" charset="0"/>
                          <a:cs typeface="TakaoPGothic"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00000"/>
                          </a:solidFill>
                          <a:latin typeface="Arial" charset="0"/>
                          <a:ea typeface="TakaoPGothic" charset="0"/>
                          <a:cs typeface="TakaoPGothic"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Arial" charset="0"/>
                          <a:ea typeface="TakaoPGothic" charset="0"/>
                          <a:cs typeface="TakaoPGothic"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5pPr>
                      <a:lvl6pPr marL="25146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6pPr>
                      <a:lvl7pPr marL="29718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7pPr>
                      <a:lvl8pPr marL="34290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8pPr>
                      <a:lvl9pPr marL="38862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9pPr>
                    </a:lstStyle>
                    <a:p>
                      <a:pPr marL="0" marR="0" lvl="0" indent="0" algn="r" defTabSz="449263" rtl="0" eaLnBrk="1" fontAlgn="base" latinLnBrk="0" hangingPunct="0">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GB" altLang="en-US" sz="2200" b="0" i="0" u="none" strike="noStrike" cap="none" normalizeH="0" baseline="0" dirty="0">
                          <a:ln>
                            <a:noFill/>
                          </a:ln>
                          <a:solidFill>
                            <a:srgbClr val="000000"/>
                          </a:solidFill>
                          <a:effectLst/>
                          <a:latin typeface="Arial" charset="0"/>
                          <a:ea typeface="TakaoPGothic" charset="0"/>
                          <a:cs typeface="TakaoPGothic" charset="0"/>
                        </a:rPr>
                        <a:t>471</a:t>
                      </a:r>
                    </a:p>
                  </a:txBody>
                  <a:tcPr marL="81638" marR="81638" marT="88962" marB="42456" anchor="ct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001"/>
                  </a:ext>
                </a:extLst>
              </a:tr>
              <a:tr h="623619">
                <a:tc>
                  <a:txBody>
                    <a:bodyPr/>
                    <a:lstStyle>
                      <a:lvl1pPr>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Arial" charset="0"/>
                          <a:ea typeface="TakaoPGothic" charset="0"/>
                          <a:cs typeface="TakaoPGothic"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00000"/>
                          </a:solidFill>
                          <a:latin typeface="Arial" charset="0"/>
                          <a:ea typeface="TakaoPGothic" charset="0"/>
                          <a:cs typeface="TakaoPGothic"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Arial" charset="0"/>
                          <a:ea typeface="TakaoPGothic" charset="0"/>
                          <a:cs typeface="TakaoPGothic"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5pPr>
                      <a:lvl6pPr marL="25146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6pPr>
                      <a:lvl7pPr marL="29718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7pPr>
                      <a:lvl8pPr marL="34290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8pPr>
                      <a:lvl9pPr marL="38862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9pPr>
                    </a:lstStyle>
                    <a:p>
                      <a:pPr marL="0" marR="0" lvl="0" indent="0" algn="l" defTabSz="449263" rtl="0" eaLnBrk="1" fontAlgn="base" latinLnBrk="0" hangingPunct="0">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GB" altLang="en-US" sz="2200" b="0" i="0" u="none" strike="noStrike" cap="none" normalizeH="0" baseline="0" dirty="0">
                          <a:ln>
                            <a:noFill/>
                          </a:ln>
                          <a:solidFill>
                            <a:srgbClr val="000000"/>
                          </a:solidFill>
                          <a:effectLst/>
                          <a:latin typeface="Arial" charset="0"/>
                          <a:ea typeface="TakaoPGothic" charset="0"/>
                          <a:cs typeface="TakaoPGothic" charset="0"/>
                        </a:rPr>
                        <a:t>Full</a:t>
                      </a:r>
                    </a:p>
                  </a:txBody>
                  <a:tcPr marL="81638" marR="81638" marT="88962" marB="42456" anchor="ct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Arial" charset="0"/>
                          <a:ea typeface="TakaoPGothic" charset="0"/>
                          <a:cs typeface="TakaoPGothic"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00000"/>
                          </a:solidFill>
                          <a:latin typeface="Arial" charset="0"/>
                          <a:ea typeface="TakaoPGothic" charset="0"/>
                          <a:cs typeface="TakaoPGothic"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Arial" charset="0"/>
                          <a:ea typeface="TakaoPGothic" charset="0"/>
                          <a:cs typeface="TakaoPGothic"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5pPr>
                      <a:lvl6pPr marL="25146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6pPr>
                      <a:lvl7pPr marL="29718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7pPr>
                      <a:lvl8pPr marL="34290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8pPr>
                      <a:lvl9pPr marL="38862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9pPr>
                    </a:lstStyle>
                    <a:p>
                      <a:pPr marL="0" marR="0" lvl="0" indent="0" algn="r" defTabSz="449263" rtl="0" eaLnBrk="1" fontAlgn="base" latinLnBrk="0" hangingPunct="0">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GB" altLang="en-US" sz="2200" b="0" i="0" u="none" strike="noStrike" cap="none" normalizeH="0" baseline="0" dirty="0">
                          <a:ln>
                            <a:noFill/>
                          </a:ln>
                          <a:solidFill>
                            <a:srgbClr val="000000"/>
                          </a:solidFill>
                          <a:effectLst/>
                          <a:latin typeface="Arial" charset="0"/>
                          <a:ea typeface="TakaoPGothic" charset="0"/>
                          <a:cs typeface="TakaoPGothic" charset="0"/>
                        </a:rPr>
                        <a:t>86</a:t>
                      </a:r>
                    </a:p>
                  </a:txBody>
                  <a:tcPr marL="81638" marR="81638" marT="88962" marB="42456" anchor="ct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Arial" charset="0"/>
                          <a:ea typeface="TakaoPGothic" charset="0"/>
                          <a:cs typeface="TakaoPGothic"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00000"/>
                          </a:solidFill>
                          <a:latin typeface="Arial" charset="0"/>
                          <a:ea typeface="TakaoPGothic" charset="0"/>
                          <a:cs typeface="TakaoPGothic"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Arial" charset="0"/>
                          <a:ea typeface="TakaoPGothic" charset="0"/>
                          <a:cs typeface="TakaoPGothic"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5pPr>
                      <a:lvl6pPr marL="25146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6pPr>
                      <a:lvl7pPr marL="29718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7pPr>
                      <a:lvl8pPr marL="34290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8pPr>
                      <a:lvl9pPr marL="38862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9pPr>
                    </a:lstStyle>
                    <a:p>
                      <a:pPr marL="0" marR="0" lvl="0" indent="0" algn="r" defTabSz="449263" rtl="0" eaLnBrk="1" fontAlgn="base" latinLnBrk="0" hangingPunct="0">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GB" altLang="en-US" sz="2200" b="0" i="0" u="none" strike="noStrike" cap="none" normalizeH="0" baseline="0" dirty="0">
                          <a:ln>
                            <a:noFill/>
                          </a:ln>
                          <a:solidFill>
                            <a:srgbClr val="000000"/>
                          </a:solidFill>
                          <a:effectLst/>
                          <a:latin typeface="Arial" charset="0"/>
                          <a:ea typeface="TakaoPGothic" charset="0"/>
                          <a:cs typeface="TakaoPGothic" charset="0"/>
                        </a:rPr>
                        <a:t>94</a:t>
                      </a:r>
                    </a:p>
                  </a:txBody>
                  <a:tcPr marL="81638" marR="81638" marT="88962" marB="42456" anchor="ct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Arial" charset="0"/>
                          <a:ea typeface="TakaoPGothic" charset="0"/>
                          <a:cs typeface="TakaoPGothic"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00000"/>
                          </a:solidFill>
                          <a:latin typeface="Arial" charset="0"/>
                          <a:ea typeface="TakaoPGothic" charset="0"/>
                          <a:cs typeface="TakaoPGothic"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Arial" charset="0"/>
                          <a:ea typeface="TakaoPGothic" charset="0"/>
                          <a:cs typeface="TakaoPGothic"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5pPr>
                      <a:lvl6pPr marL="25146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6pPr>
                      <a:lvl7pPr marL="29718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7pPr>
                      <a:lvl8pPr marL="34290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8pPr>
                      <a:lvl9pPr marL="38862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9pPr>
                    </a:lstStyle>
                    <a:p>
                      <a:pPr marL="0" marR="0" lvl="0" indent="0" algn="r" defTabSz="449263" rtl="0" eaLnBrk="1" fontAlgn="base" latinLnBrk="0" hangingPunct="0">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GB" altLang="en-US" sz="2200" b="0" i="0" u="none" strike="noStrike" cap="none" normalizeH="0" baseline="0" dirty="0">
                          <a:ln>
                            <a:noFill/>
                          </a:ln>
                          <a:solidFill>
                            <a:srgbClr val="000000"/>
                          </a:solidFill>
                          <a:effectLst/>
                          <a:latin typeface="Arial" charset="0"/>
                          <a:ea typeface="TakaoPGothic" charset="0"/>
                          <a:cs typeface="TakaoPGothic" charset="0"/>
                        </a:rPr>
                        <a:t>95</a:t>
                      </a:r>
                    </a:p>
                  </a:txBody>
                  <a:tcPr marL="81638" marR="81638" marT="88962" marB="42456" anchor="ct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Arial" charset="0"/>
                          <a:ea typeface="TakaoPGothic" charset="0"/>
                          <a:cs typeface="TakaoPGothic"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00000"/>
                          </a:solidFill>
                          <a:latin typeface="Arial" charset="0"/>
                          <a:ea typeface="TakaoPGothic" charset="0"/>
                          <a:cs typeface="TakaoPGothic"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Arial" charset="0"/>
                          <a:ea typeface="TakaoPGothic" charset="0"/>
                          <a:cs typeface="TakaoPGothic"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5pPr>
                      <a:lvl6pPr marL="25146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6pPr>
                      <a:lvl7pPr marL="29718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7pPr>
                      <a:lvl8pPr marL="34290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8pPr>
                      <a:lvl9pPr marL="38862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9pPr>
                    </a:lstStyle>
                    <a:p>
                      <a:pPr marL="0" marR="0" lvl="0" indent="0" algn="r" defTabSz="449263" rtl="0" eaLnBrk="1" fontAlgn="base" latinLnBrk="0" hangingPunct="0">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GB" altLang="en-US" sz="2200" b="0" i="0" u="none" strike="noStrike" cap="none" normalizeH="0" baseline="0" dirty="0">
                          <a:ln>
                            <a:noFill/>
                          </a:ln>
                          <a:solidFill>
                            <a:srgbClr val="000000"/>
                          </a:solidFill>
                          <a:effectLst/>
                          <a:latin typeface="Arial" charset="0"/>
                          <a:ea typeface="TakaoPGothic" charset="0"/>
                          <a:cs typeface="TakaoPGothic" charset="0"/>
                        </a:rPr>
                        <a:t>87</a:t>
                      </a:r>
                    </a:p>
                  </a:txBody>
                  <a:tcPr marL="81638" marR="81638" marT="88962" marB="42456" anchor="ct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704375">
                <a:tc>
                  <a:txBody>
                    <a:bodyPr/>
                    <a:lstStyle>
                      <a:lvl1pPr>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Arial" charset="0"/>
                          <a:ea typeface="TakaoPGothic" charset="0"/>
                          <a:cs typeface="TakaoPGothic"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00000"/>
                          </a:solidFill>
                          <a:latin typeface="Arial" charset="0"/>
                          <a:ea typeface="TakaoPGothic" charset="0"/>
                          <a:cs typeface="TakaoPGothic"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Arial" charset="0"/>
                          <a:ea typeface="TakaoPGothic" charset="0"/>
                          <a:cs typeface="TakaoPGothic"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5pPr>
                      <a:lvl6pPr marL="25146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6pPr>
                      <a:lvl7pPr marL="29718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7pPr>
                      <a:lvl8pPr marL="34290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8pPr>
                      <a:lvl9pPr marL="38862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9pPr>
                    </a:lstStyle>
                    <a:p>
                      <a:pPr marL="0" marR="0" lvl="0" indent="0" algn="l" defTabSz="449263" rtl="0" eaLnBrk="1" fontAlgn="base" latinLnBrk="0" hangingPunct="0">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GB" altLang="en-US" sz="2200" b="0" i="0" u="none" strike="noStrike" cap="none" normalizeH="0" baseline="0" dirty="0">
                          <a:ln>
                            <a:noFill/>
                          </a:ln>
                          <a:solidFill>
                            <a:schemeClr val="tx1"/>
                          </a:solidFill>
                          <a:effectLst/>
                          <a:latin typeface="Arial" charset="0"/>
                          <a:ea typeface="TakaoPGothic" charset="0"/>
                          <a:cs typeface="TakaoPGothic" charset="0"/>
                        </a:rPr>
                        <a:t>Community&amp; Business Groups / People</a:t>
                      </a:r>
                    </a:p>
                  </a:txBody>
                  <a:tcPr marL="81638" marR="81638" marT="88962" marB="42456" anchor="ct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lvl1pPr>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Arial" charset="0"/>
                          <a:ea typeface="TakaoPGothic" charset="0"/>
                          <a:cs typeface="TakaoPGothic"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00000"/>
                          </a:solidFill>
                          <a:latin typeface="Arial" charset="0"/>
                          <a:ea typeface="TakaoPGothic" charset="0"/>
                          <a:cs typeface="TakaoPGothic"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Arial" charset="0"/>
                          <a:ea typeface="TakaoPGothic" charset="0"/>
                          <a:cs typeface="TakaoPGothic"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5pPr>
                      <a:lvl6pPr marL="25146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6pPr>
                      <a:lvl7pPr marL="29718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7pPr>
                      <a:lvl8pPr marL="34290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8pPr>
                      <a:lvl9pPr marL="38862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9pPr>
                    </a:lstStyle>
                    <a:p>
                      <a:pPr marL="0" marR="0" lvl="0" indent="0" algn="r" defTabSz="449263" rtl="0" eaLnBrk="1" fontAlgn="base" latinLnBrk="0" hangingPunct="0">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pPr>
                      <a:r>
                        <a:rPr kumimoji="0" lang="en-GB" altLang="en-US" sz="2200" b="0" i="0" u="none" strike="noStrike" cap="none" normalizeH="0" baseline="0" dirty="0">
                          <a:ln>
                            <a:noFill/>
                          </a:ln>
                          <a:solidFill>
                            <a:srgbClr val="000000"/>
                          </a:solidFill>
                          <a:effectLst/>
                          <a:latin typeface="Arial" charset="0"/>
                          <a:ea typeface="TakaoPGothic" charset="0"/>
                          <a:cs typeface="TakaoPGothic" charset="0"/>
                        </a:rPr>
                        <a:t>180 </a:t>
                      </a:r>
                      <a:br>
                        <a:rPr kumimoji="0" lang="en-GB" altLang="en-US" sz="2200" b="0" i="0" u="none" strike="noStrike" cap="none" normalizeH="0" baseline="0" dirty="0">
                          <a:ln>
                            <a:noFill/>
                          </a:ln>
                          <a:solidFill>
                            <a:srgbClr val="000000"/>
                          </a:solidFill>
                          <a:effectLst/>
                          <a:latin typeface="Arial" charset="0"/>
                          <a:ea typeface="TakaoPGothic" charset="0"/>
                          <a:cs typeface="TakaoPGothic" charset="0"/>
                        </a:rPr>
                      </a:br>
                      <a:endParaRPr kumimoji="0" lang="en-GB" altLang="en-US" sz="2200" b="0" i="0" u="none" strike="noStrike" cap="none" normalizeH="0" baseline="0" dirty="0">
                        <a:ln>
                          <a:noFill/>
                        </a:ln>
                        <a:solidFill>
                          <a:srgbClr val="000000"/>
                        </a:solidFill>
                        <a:effectLst/>
                        <a:latin typeface="Arial" charset="0"/>
                        <a:ea typeface="TakaoPGothic" charset="0"/>
                        <a:cs typeface="TakaoPGothic" charset="0"/>
                      </a:endParaRPr>
                    </a:p>
                    <a:p>
                      <a:pPr marL="0" marR="0" lvl="0" indent="0" algn="r" defTabSz="449263" rtl="0" eaLnBrk="1" fontAlgn="base" latinLnBrk="0" hangingPunct="0">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pPr>
                      <a:r>
                        <a:rPr kumimoji="0" lang="en-GB" altLang="en-US" sz="2200" b="0" i="0" u="none" strike="noStrike" cap="none" normalizeH="0" baseline="0" dirty="0">
                          <a:ln>
                            <a:noFill/>
                          </a:ln>
                          <a:solidFill>
                            <a:srgbClr val="000000"/>
                          </a:solidFill>
                          <a:effectLst/>
                          <a:latin typeface="Arial" charset="0"/>
                          <a:ea typeface="TakaoPGothic" charset="0"/>
                          <a:cs typeface="TakaoPGothic" charset="0"/>
                        </a:rPr>
                        <a:t>&gt;4.4K</a:t>
                      </a:r>
                    </a:p>
                  </a:txBody>
                  <a:tcPr marL="81638" marR="81638" marT="88962" marB="42456" anchor="ct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lvl1pPr>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Arial" charset="0"/>
                          <a:ea typeface="TakaoPGothic" charset="0"/>
                          <a:cs typeface="TakaoPGothic"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00000"/>
                          </a:solidFill>
                          <a:latin typeface="Arial" charset="0"/>
                          <a:ea typeface="TakaoPGothic" charset="0"/>
                          <a:cs typeface="TakaoPGothic"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Arial" charset="0"/>
                          <a:ea typeface="TakaoPGothic" charset="0"/>
                          <a:cs typeface="TakaoPGothic"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5pPr>
                      <a:lvl6pPr marL="25146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6pPr>
                      <a:lvl7pPr marL="29718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7pPr>
                      <a:lvl8pPr marL="34290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8pPr>
                      <a:lvl9pPr marL="38862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9pPr>
                    </a:lstStyle>
                    <a:p>
                      <a:pPr marL="0" marR="0" lvl="0" indent="0" algn="r" defTabSz="449263" rtl="0" eaLnBrk="1" fontAlgn="base" latinLnBrk="0" hangingPunct="0">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pPr>
                      <a:r>
                        <a:rPr kumimoji="0" lang="en-GB" altLang="en-US" sz="2200" b="0" i="0" u="none" strike="noStrike" cap="none" normalizeH="0" baseline="0" dirty="0">
                          <a:ln>
                            <a:noFill/>
                          </a:ln>
                          <a:solidFill>
                            <a:srgbClr val="000000"/>
                          </a:solidFill>
                          <a:effectLst/>
                          <a:latin typeface="Arial" charset="0"/>
                          <a:ea typeface="TakaoPGothic" charset="0"/>
                          <a:cs typeface="TakaoPGothic" charset="0"/>
                        </a:rPr>
                        <a:t>225 </a:t>
                      </a:r>
                    </a:p>
                    <a:p>
                      <a:pPr marL="0" marR="0" lvl="0" indent="0" algn="r" defTabSz="449263" rtl="0" eaLnBrk="1" fontAlgn="base" latinLnBrk="0" hangingPunct="0">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pPr>
                      <a:endParaRPr kumimoji="0" lang="en-GB" altLang="en-US" sz="2200" b="0" i="0" u="none" strike="noStrike" cap="none" normalizeH="0" baseline="0" dirty="0">
                        <a:ln>
                          <a:noFill/>
                        </a:ln>
                        <a:solidFill>
                          <a:srgbClr val="000000"/>
                        </a:solidFill>
                        <a:effectLst/>
                        <a:latin typeface="Arial" charset="0"/>
                        <a:ea typeface="TakaoPGothic" charset="0"/>
                        <a:cs typeface="TakaoPGothic" charset="0"/>
                      </a:endParaRPr>
                    </a:p>
                    <a:p>
                      <a:pPr marL="0" marR="0" lvl="0" indent="0" algn="r" defTabSz="449263" rtl="0" eaLnBrk="1" fontAlgn="base" latinLnBrk="0" hangingPunct="0">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pPr>
                      <a:r>
                        <a:rPr kumimoji="0" lang="en-GB" altLang="en-US" sz="2200" b="0" i="0" u="none" strike="noStrike" cap="none" normalizeH="0" baseline="0" dirty="0">
                          <a:ln>
                            <a:noFill/>
                          </a:ln>
                          <a:solidFill>
                            <a:srgbClr val="000000"/>
                          </a:solidFill>
                          <a:effectLst/>
                          <a:latin typeface="Arial" charset="0"/>
                          <a:ea typeface="TakaoPGothic" charset="0"/>
                          <a:cs typeface="TakaoPGothic" charset="0"/>
                        </a:rPr>
                        <a:t>&gt;6.3K</a:t>
                      </a:r>
                    </a:p>
                  </a:txBody>
                  <a:tcPr marL="81638" marR="81638" marT="88962" marB="42456" anchor="ct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lvl1pPr>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Arial" charset="0"/>
                          <a:ea typeface="TakaoPGothic" charset="0"/>
                          <a:cs typeface="TakaoPGothic"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00000"/>
                          </a:solidFill>
                          <a:latin typeface="Arial" charset="0"/>
                          <a:ea typeface="TakaoPGothic" charset="0"/>
                          <a:cs typeface="TakaoPGothic"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Arial" charset="0"/>
                          <a:ea typeface="TakaoPGothic" charset="0"/>
                          <a:cs typeface="TakaoPGothic"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5pPr>
                      <a:lvl6pPr marL="25146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6pPr>
                      <a:lvl7pPr marL="29718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7pPr>
                      <a:lvl8pPr marL="34290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8pPr>
                      <a:lvl9pPr marL="38862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9pPr>
                    </a:lstStyle>
                    <a:p>
                      <a:pPr marL="0" marR="0" lvl="0" indent="0" algn="r" defTabSz="449263" rtl="0" eaLnBrk="1" fontAlgn="base" latinLnBrk="0" hangingPunct="0">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pPr>
                      <a:r>
                        <a:rPr kumimoji="0" lang="en-GB" altLang="en-US" sz="2200" b="0" i="0" u="none" strike="noStrike" cap="none" normalizeH="0" baseline="0" dirty="0">
                          <a:ln>
                            <a:noFill/>
                          </a:ln>
                          <a:solidFill>
                            <a:srgbClr val="000000"/>
                          </a:solidFill>
                          <a:effectLst/>
                          <a:latin typeface="Arial" charset="0"/>
                          <a:ea typeface="TakaoPGothic" charset="0"/>
                          <a:cs typeface="TakaoPGothic" charset="0"/>
                        </a:rPr>
                        <a:t>251</a:t>
                      </a:r>
                    </a:p>
                    <a:p>
                      <a:pPr marL="0" marR="0" lvl="0" indent="0" algn="r" defTabSz="449263" rtl="0" eaLnBrk="1" fontAlgn="base" latinLnBrk="0" hangingPunct="0">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pPr>
                      <a:endParaRPr kumimoji="0" lang="en-GB" altLang="en-US" sz="2200" b="0" i="0" u="none" strike="noStrike" cap="none" normalizeH="0" baseline="0" dirty="0">
                        <a:ln>
                          <a:noFill/>
                        </a:ln>
                        <a:solidFill>
                          <a:srgbClr val="000000"/>
                        </a:solidFill>
                        <a:effectLst/>
                        <a:latin typeface="Arial" charset="0"/>
                        <a:ea typeface="TakaoPGothic" charset="0"/>
                        <a:cs typeface="TakaoPGothic" charset="0"/>
                      </a:endParaRPr>
                    </a:p>
                    <a:p>
                      <a:pPr marL="0" marR="0" lvl="0" indent="0" algn="r" defTabSz="449263" rtl="0" eaLnBrk="1" fontAlgn="base" latinLnBrk="0" hangingPunct="0">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pPr>
                      <a:r>
                        <a:rPr kumimoji="0" lang="en-GB" altLang="en-US" sz="2200" b="0" i="0" u="none" strike="noStrike" cap="none" normalizeH="0" baseline="0" dirty="0">
                          <a:ln>
                            <a:noFill/>
                          </a:ln>
                          <a:solidFill>
                            <a:srgbClr val="000000"/>
                          </a:solidFill>
                          <a:effectLst/>
                          <a:latin typeface="Arial" charset="0"/>
                          <a:ea typeface="TakaoPGothic" charset="0"/>
                          <a:cs typeface="TakaoPGothic" charset="0"/>
                        </a:rPr>
                        <a:t> &gt;7.4K</a:t>
                      </a:r>
                    </a:p>
                  </a:txBody>
                  <a:tcPr marL="81638" marR="81638" marT="88962" marB="42456" anchor="ct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lvl1pPr>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Arial" charset="0"/>
                          <a:ea typeface="TakaoPGothic" charset="0"/>
                          <a:cs typeface="TakaoPGothic"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00000"/>
                          </a:solidFill>
                          <a:latin typeface="Arial" charset="0"/>
                          <a:ea typeface="TakaoPGothic" charset="0"/>
                          <a:cs typeface="TakaoPGothic"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Arial" charset="0"/>
                          <a:ea typeface="TakaoPGothic" charset="0"/>
                          <a:cs typeface="TakaoPGothic"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5pPr>
                      <a:lvl6pPr marL="25146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6pPr>
                      <a:lvl7pPr marL="29718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7pPr>
                      <a:lvl8pPr marL="34290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8pPr>
                      <a:lvl9pPr marL="38862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9pPr>
                    </a:lstStyle>
                    <a:p>
                      <a:pPr marL="0" marR="0" lvl="0" indent="0" algn="r" defTabSz="449263" rtl="0" eaLnBrk="1" fontAlgn="base" latinLnBrk="0" hangingPunct="0">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pPr>
                      <a:r>
                        <a:rPr kumimoji="0" lang="en-GB" altLang="en-US" sz="2200" b="0" i="0" u="none" strike="noStrike" cap="none" normalizeH="0" baseline="0" dirty="0">
                          <a:ln>
                            <a:noFill/>
                          </a:ln>
                          <a:solidFill>
                            <a:srgbClr val="000000"/>
                          </a:solidFill>
                          <a:effectLst/>
                          <a:latin typeface="Arial" charset="0"/>
                          <a:ea typeface="TakaoPGothic" charset="0"/>
                          <a:cs typeface="TakaoPGothic" charset="0"/>
                        </a:rPr>
                        <a:t>292 </a:t>
                      </a:r>
                    </a:p>
                    <a:p>
                      <a:pPr marL="0" marR="0" lvl="0" indent="0" algn="r" defTabSz="449263" rtl="0" eaLnBrk="1" fontAlgn="base" latinLnBrk="0" hangingPunct="0">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pPr>
                      <a:endParaRPr kumimoji="0" lang="en-GB" altLang="en-US" sz="2200" b="0" i="0" u="none" strike="noStrike" cap="none" normalizeH="0" baseline="0" dirty="0">
                        <a:ln>
                          <a:noFill/>
                        </a:ln>
                        <a:solidFill>
                          <a:srgbClr val="000000"/>
                        </a:solidFill>
                        <a:effectLst/>
                        <a:latin typeface="Arial" charset="0"/>
                        <a:ea typeface="TakaoPGothic" charset="0"/>
                        <a:cs typeface="TakaoPGothic" charset="0"/>
                      </a:endParaRPr>
                    </a:p>
                    <a:p>
                      <a:pPr marL="0" marR="0" lvl="0" indent="0" algn="r" defTabSz="449263" rtl="0" eaLnBrk="1" fontAlgn="base" latinLnBrk="0" hangingPunct="0">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pPr>
                      <a:r>
                        <a:rPr kumimoji="0" lang="en-GB" altLang="en-US" sz="2200" b="0" i="0" u="none" strike="noStrike" cap="none" normalizeH="0" baseline="0" dirty="0">
                          <a:ln>
                            <a:noFill/>
                          </a:ln>
                          <a:solidFill>
                            <a:srgbClr val="000000"/>
                          </a:solidFill>
                          <a:effectLst/>
                          <a:latin typeface="Arial" charset="0"/>
                          <a:ea typeface="TakaoPGothic" charset="0"/>
                          <a:cs typeface="TakaoPGothic" charset="0"/>
                        </a:rPr>
                        <a:t>&gt; 9K</a:t>
                      </a:r>
                    </a:p>
                  </a:txBody>
                  <a:tcPr marL="81638" marR="81638" marT="88962" marB="42456" anchor="ct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003"/>
                  </a:ext>
                </a:extLst>
              </a:tr>
              <a:tr h="704375">
                <a:tc>
                  <a:txBody>
                    <a:bodyPr/>
                    <a:lstStyle>
                      <a:lvl1pPr>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Arial" charset="0"/>
                          <a:ea typeface="TakaoPGothic" charset="0"/>
                          <a:cs typeface="TakaoPGothic"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00000"/>
                          </a:solidFill>
                          <a:latin typeface="Arial" charset="0"/>
                          <a:ea typeface="TakaoPGothic" charset="0"/>
                          <a:cs typeface="TakaoPGothic"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Arial" charset="0"/>
                          <a:ea typeface="TakaoPGothic" charset="0"/>
                          <a:cs typeface="TakaoPGothic"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5pPr>
                      <a:lvl6pPr marL="25146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6pPr>
                      <a:lvl7pPr marL="29718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7pPr>
                      <a:lvl8pPr marL="34290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8pPr>
                      <a:lvl9pPr marL="38862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9pPr>
                    </a:lstStyle>
                    <a:p>
                      <a:pPr marL="0" marR="0" lvl="0" indent="0" algn="l" defTabSz="449263" rtl="0" eaLnBrk="1" fontAlgn="base" latinLnBrk="0" hangingPunct="0">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GB" altLang="en-US" sz="2200" b="0" i="0" u="none" strike="noStrike" cap="none" normalizeH="0" baseline="0" dirty="0">
                          <a:ln>
                            <a:noFill/>
                          </a:ln>
                          <a:solidFill>
                            <a:srgbClr val="000000"/>
                          </a:solidFill>
                          <a:effectLst/>
                          <a:latin typeface="Arial" charset="0"/>
                          <a:ea typeface="TakaoPGothic" charset="0"/>
                          <a:cs typeface="TakaoPGothic" charset="0"/>
                        </a:rPr>
                        <a:t>Students enrolled in W3C courses</a:t>
                      </a:r>
                    </a:p>
                  </a:txBody>
                  <a:tcPr marL="81638" marR="81638" marT="88962" marB="42456" anchor="ct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Arial" charset="0"/>
                          <a:ea typeface="TakaoPGothic" charset="0"/>
                          <a:cs typeface="TakaoPGothic"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00000"/>
                          </a:solidFill>
                          <a:latin typeface="Arial" charset="0"/>
                          <a:ea typeface="TakaoPGothic" charset="0"/>
                          <a:cs typeface="TakaoPGothic"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Arial" charset="0"/>
                          <a:ea typeface="TakaoPGothic" charset="0"/>
                          <a:cs typeface="TakaoPGothic"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5pPr>
                      <a:lvl6pPr marL="25146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6pPr>
                      <a:lvl7pPr marL="29718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7pPr>
                      <a:lvl8pPr marL="34290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8pPr>
                      <a:lvl9pPr marL="38862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9pPr>
                    </a:lstStyle>
                    <a:p>
                      <a:pPr marL="0" marR="0" lvl="0" indent="0" algn="r" defTabSz="449263" rtl="0" eaLnBrk="1" fontAlgn="base" latinLnBrk="0" hangingPunct="0">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GB" altLang="en-US" sz="2200" b="0" i="0" u="none" strike="noStrike" cap="none" normalizeH="0" baseline="0" dirty="0">
                          <a:ln>
                            <a:noFill/>
                          </a:ln>
                          <a:solidFill>
                            <a:srgbClr val="000000"/>
                          </a:solidFill>
                          <a:effectLst/>
                          <a:latin typeface="Arial" charset="0"/>
                          <a:ea typeface="TakaoPGothic" charset="0"/>
                          <a:cs typeface="TakaoPGothic" charset="0"/>
                        </a:rPr>
                        <a:t>2.6K</a:t>
                      </a:r>
                    </a:p>
                  </a:txBody>
                  <a:tcPr marL="81638" marR="81638" marT="88962" marB="42456" anchor="ct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Arial" charset="0"/>
                          <a:ea typeface="TakaoPGothic" charset="0"/>
                          <a:cs typeface="TakaoPGothic"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00000"/>
                          </a:solidFill>
                          <a:latin typeface="Arial" charset="0"/>
                          <a:ea typeface="TakaoPGothic" charset="0"/>
                          <a:cs typeface="TakaoPGothic"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Arial" charset="0"/>
                          <a:ea typeface="TakaoPGothic" charset="0"/>
                          <a:cs typeface="TakaoPGothic"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5pPr>
                      <a:lvl6pPr marL="25146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6pPr>
                      <a:lvl7pPr marL="29718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7pPr>
                      <a:lvl8pPr marL="34290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8pPr>
                      <a:lvl9pPr marL="38862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9pPr>
                    </a:lstStyle>
                    <a:p>
                      <a:pPr marL="0" marR="0" lvl="0" indent="0" algn="r" defTabSz="449263" rtl="0" eaLnBrk="1" fontAlgn="base" latinLnBrk="0" hangingPunct="0">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GB" altLang="en-US" sz="2200" b="0" i="0" u="none" strike="noStrike" cap="none" normalizeH="0" baseline="0" dirty="0">
                          <a:ln>
                            <a:noFill/>
                          </a:ln>
                          <a:solidFill>
                            <a:srgbClr val="000000"/>
                          </a:solidFill>
                          <a:effectLst/>
                          <a:latin typeface="Arial" charset="0"/>
                          <a:ea typeface="TakaoPGothic" charset="0"/>
                          <a:cs typeface="TakaoPGothic" charset="0"/>
                        </a:rPr>
                        <a:t>48K</a:t>
                      </a:r>
                    </a:p>
                  </a:txBody>
                  <a:tcPr marL="81638" marR="81638" marT="88962" marB="42456" anchor="ct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Arial" charset="0"/>
                          <a:ea typeface="TakaoPGothic" charset="0"/>
                          <a:cs typeface="TakaoPGothic"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00000"/>
                          </a:solidFill>
                          <a:latin typeface="Arial" charset="0"/>
                          <a:ea typeface="TakaoPGothic" charset="0"/>
                          <a:cs typeface="TakaoPGothic"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Arial" charset="0"/>
                          <a:ea typeface="TakaoPGothic" charset="0"/>
                          <a:cs typeface="TakaoPGothic"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5pPr>
                      <a:lvl6pPr marL="25146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6pPr>
                      <a:lvl7pPr marL="29718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7pPr>
                      <a:lvl8pPr marL="34290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8pPr>
                      <a:lvl9pPr marL="38862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9pPr>
                    </a:lstStyle>
                    <a:p>
                      <a:pPr marL="0" marR="0" lvl="0" indent="0" algn="r" defTabSz="449263" rtl="0" eaLnBrk="1" fontAlgn="base" latinLnBrk="0" hangingPunct="0">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GB" altLang="en-US" sz="2200" b="0" i="0" u="none" strike="noStrike" cap="none" normalizeH="0" baseline="0" dirty="0">
                          <a:ln>
                            <a:noFill/>
                          </a:ln>
                          <a:solidFill>
                            <a:srgbClr val="000000"/>
                          </a:solidFill>
                          <a:effectLst/>
                          <a:latin typeface="Arial" charset="0"/>
                          <a:ea typeface="TakaoPGothic" charset="0"/>
                          <a:cs typeface="TakaoPGothic" charset="0"/>
                        </a:rPr>
                        <a:t>300K</a:t>
                      </a:r>
                    </a:p>
                  </a:txBody>
                  <a:tcPr marL="81638" marR="81638" marT="88962" marB="42456" anchor="ct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lvl1pPr>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Arial" charset="0"/>
                          <a:ea typeface="TakaoPGothic" charset="0"/>
                          <a:cs typeface="TakaoPGothic"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00000"/>
                          </a:solidFill>
                          <a:latin typeface="Arial" charset="0"/>
                          <a:ea typeface="TakaoPGothic" charset="0"/>
                          <a:cs typeface="TakaoPGothic"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Arial" charset="0"/>
                          <a:ea typeface="TakaoPGothic" charset="0"/>
                          <a:cs typeface="TakaoPGothic"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5pPr>
                      <a:lvl6pPr marL="25146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6pPr>
                      <a:lvl7pPr marL="29718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7pPr>
                      <a:lvl8pPr marL="34290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8pPr>
                      <a:lvl9pPr marL="3886200" indent="-228600" defTabSz="449263" fontAlgn="base" hangingPunct="0">
                        <a:lnSpc>
                          <a:spcPct val="94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TakaoPGothic" charset="0"/>
                          <a:cs typeface="TakaoPGothic" charset="0"/>
                        </a:defRPr>
                      </a:lvl9pPr>
                    </a:lstStyle>
                    <a:p>
                      <a:pPr marL="0" marR="0" lvl="0" indent="0" algn="r" defTabSz="449263" rtl="0" eaLnBrk="1" fontAlgn="base" latinLnBrk="0" hangingPunct="0">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GB" altLang="en-US" sz="2200" b="0" i="0" u="none" strike="noStrike" cap="none" normalizeH="0" baseline="0" dirty="0">
                          <a:ln>
                            <a:noFill/>
                          </a:ln>
                          <a:solidFill>
                            <a:srgbClr val="000000"/>
                          </a:solidFill>
                          <a:effectLst/>
                          <a:latin typeface="Arial" charset="0"/>
                          <a:ea typeface="TakaoPGothic" charset="0"/>
                          <a:cs typeface="TakaoPGothic" charset="0"/>
                        </a:rPr>
                        <a:t>600K</a:t>
                      </a:r>
                    </a:p>
                  </a:txBody>
                  <a:tcPr marL="81638" marR="81638" marT="88962" marB="42456" anchor="ct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5" name="Rectangle 1">
            <a:extLst>
              <a:ext uri="{FF2B5EF4-FFF2-40B4-BE49-F238E27FC236}">
                <a16:creationId xmlns:a16="http://schemas.microsoft.com/office/drawing/2014/main" id="{B35BCAAE-275E-A143-A5CF-911F3CE5CD8A}"/>
              </a:ext>
            </a:extLst>
          </p:cNvPr>
          <p:cNvSpPr>
            <a:spLocks noGrp="1" noChangeArrowheads="1"/>
          </p:cNvSpPr>
          <p:nvPr>
            <p:ph type="title"/>
          </p:nvPr>
        </p:nvSpPr>
        <p:spPr/>
        <p:txBody>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150520" algn="l"/>
              </a:tabLst>
            </a:pPr>
            <a:r>
              <a:rPr lang="en-GB" altLang="en-US" b="0" dirty="0"/>
              <a:t>G</a:t>
            </a:r>
            <a:r>
              <a:rPr lang="en-GB" altLang="en-US" sz="4000" b="0" dirty="0"/>
              <a:t>LOBAL</a:t>
            </a:r>
            <a:r>
              <a:rPr lang="en-GB" altLang="en-US" b="0" dirty="0"/>
              <a:t> P</a:t>
            </a:r>
            <a:r>
              <a:rPr lang="en-GB" altLang="en-US" sz="4000" b="0" dirty="0"/>
              <a:t>ARTICIPATION</a:t>
            </a:r>
            <a:endParaRPr lang="en-GB" altLang="en-US" b="0" dirty="0"/>
          </a:p>
        </p:txBody>
      </p:sp>
    </p:spTree>
    <p:extLst>
      <p:ext uri="{BB962C8B-B14F-4D97-AF65-F5344CB8AC3E}">
        <p14:creationId xmlns:p14="http://schemas.microsoft.com/office/powerpoint/2010/main" val="8280450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4020-AA8A-B24A-86A4-35997A24A108}"/>
              </a:ext>
            </a:extLst>
          </p:cNvPr>
          <p:cNvSpPr>
            <a:spLocks noGrp="1"/>
          </p:cNvSpPr>
          <p:nvPr>
            <p:ph type="title"/>
          </p:nvPr>
        </p:nvSpPr>
        <p:spPr/>
        <p:txBody>
          <a:bodyPr/>
          <a:lstStyle/>
          <a:p>
            <a:r>
              <a:rPr lang="en-US" b="0" dirty="0"/>
              <a:t>W</a:t>
            </a:r>
            <a:r>
              <a:rPr lang="en-US" sz="4000" b="0" dirty="0"/>
              <a:t>ORKING</a:t>
            </a:r>
            <a:r>
              <a:rPr lang="en-US" b="0" dirty="0"/>
              <a:t> G</a:t>
            </a:r>
            <a:r>
              <a:rPr lang="en-US" sz="4000" b="0" dirty="0"/>
              <a:t>ROUPS</a:t>
            </a:r>
            <a:endParaRPr lang="en-US" b="0" dirty="0"/>
          </a:p>
        </p:txBody>
      </p:sp>
      <p:sp>
        <p:nvSpPr>
          <p:cNvPr id="3" name="Text Placeholder 2">
            <a:extLst>
              <a:ext uri="{FF2B5EF4-FFF2-40B4-BE49-F238E27FC236}">
                <a16:creationId xmlns:a16="http://schemas.microsoft.com/office/drawing/2014/main" id="{6DDBC39D-AEEE-AA46-983A-CB518C3035A8}"/>
              </a:ext>
            </a:extLst>
          </p:cNvPr>
          <p:cNvSpPr>
            <a:spLocks noGrp="1"/>
          </p:cNvSpPr>
          <p:nvPr>
            <p:ph type="body" idx="1"/>
          </p:nvPr>
        </p:nvSpPr>
        <p:spPr/>
        <p:txBody>
          <a:bodyPr/>
          <a:lstStyle/>
          <a:p>
            <a:r>
              <a:rPr lang="en-US" dirty="0"/>
              <a:t>W3C has at any point 20+ open working groups (e.g. CSS, Web Authentication, Automotive, Web of Things etc.)</a:t>
            </a:r>
          </a:p>
          <a:p>
            <a:r>
              <a:rPr lang="en-US" dirty="0"/>
              <a:t>Relevant open working groups:</a:t>
            </a:r>
          </a:p>
          <a:p>
            <a:pPr lvl="1"/>
            <a:r>
              <a:rPr lang="en-US" dirty="0"/>
              <a:t>Dataset Exchange Working Group</a:t>
            </a:r>
          </a:p>
          <a:p>
            <a:pPr lvl="1"/>
            <a:r>
              <a:rPr lang="en-US" dirty="0"/>
              <a:t>Web of Things Working Group</a:t>
            </a:r>
          </a:p>
          <a:p>
            <a:pPr lvl="1"/>
            <a:r>
              <a:rPr lang="en-US" dirty="0"/>
              <a:t>Spatial Data on the Web (SDW) Interest Group</a:t>
            </a:r>
          </a:p>
        </p:txBody>
      </p:sp>
    </p:spTree>
    <p:extLst>
      <p:ext uri="{BB962C8B-B14F-4D97-AF65-F5344CB8AC3E}">
        <p14:creationId xmlns:p14="http://schemas.microsoft.com/office/powerpoint/2010/main" val="425245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37BD5-1670-6E4B-AFE4-E032304FFB15}"/>
              </a:ext>
            </a:extLst>
          </p:cNvPr>
          <p:cNvSpPr>
            <a:spLocks noGrp="1"/>
          </p:cNvSpPr>
          <p:nvPr>
            <p:ph type="title"/>
          </p:nvPr>
        </p:nvSpPr>
        <p:spPr/>
        <p:txBody>
          <a:bodyPr/>
          <a:lstStyle/>
          <a:p>
            <a:r>
              <a:rPr lang="en-US" b="0" dirty="0"/>
              <a:t>SDW I</a:t>
            </a:r>
            <a:r>
              <a:rPr lang="en-US" sz="4000" b="0" dirty="0"/>
              <a:t>NTEREST</a:t>
            </a:r>
            <a:r>
              <a:rPr lang="en-US" b="0" dirty="0"/>
              <a:t> G</a:t>
            </a:r>
            <a:r>
              <a:rPr lang="en-US" sz="4000" b="0" dirty="0"/>
              <a:t>ROUP</a:t>
            </a:r>
            <a:endParaRPr lang="en-US" b="0" dirty="0"/>
          </a:p>
        </p:txBody>
      </p:sp>
      <p:sp>
        <p:nvSpPr>
          <p:cNvPr id="3" name="Text Placeholder 2">
            <a:extLst>
              <a:ext uri="{FF2B5EF4-FFF2-40B4-BE49-F238E27FC236}">
                <a16:creationId xmlns:a16="http://schemas.microsoft.com/office/drawing/2014/main" id="{F77ED726-227F-5D4A-B0CB-820870B5C66D}"/>
              </a:ext>
            </a:extLst>
          </p:cNvPr>
          <p:cNvSpPr>
            <a:spLocks noGrp="1"/>
          </p:cNvSpPr>
          <p:nvPr>
            <p:ph type="body" idx="1"/>
          </p:nvPr>
        </p:nvSpPr>
        <p:spPr/>
        <p:txBody>
          <a:bodyPr>
            <a:normAutofit fontScale="70000" lnSpcReduction="20000"/>
          </a:bodyPr>
          <a:lstStyle/>
          <a:p>
            <a:pPr marL="12700" indent="0">
              <a:buNone/>
            </a:pPr>
            <a:r>
              <a:rPr lang="en-US" b="1" dirty="0"/>
              <a:t>Joint W3C/OGC interest group</a:t>
            </a:r>
          </a:p>
          <a:p>
            <a:r>
              <a:rPr lang="en-US" dirty="0"/>
              <a:t>Builds upon the outcomes of the </a:t>
            </a:r>
            <a:r>
              <a:rPr lang="en-US" i="1" dirty="0"/>
              <a:t>Spatial Data on the Web Working Group</a:t>
            </a:r>
          </a:p>
          <a:p>
            <a:r>
              <a:rPr lang="en-AU" dirty="0"/>
              <a:t>The Spatial Data on the Web IG is scoped to realize the W3C side of the Joint W3C/OGC Organizing Committee (JWOC), i.e.:</a:t>
            </a:r>
          </a:p>
          <a:p>
            <a:pPr lvl="1"/>
            <a:r>
              <a:rPr lang="en-AU" dirty="0"/>
              <a:t>to facilitate direct cooperation between the spatial information and Web communities, allowing each to benefit from the other's data, technologies and methods.</a:t>
            </a:r>
          </a:p>
          <a:p>
            <a:pPr lvl="1"/>
            <a:r>
              <a:rPr lang="en-AU" dirty="0"/>
              <a:t>to publish joint work where appropriate and may recommend the creation of formal standards-defining working groups where necessary in one or both standards development organizations.</a:t>
            </a:r>
            <a:endParaRPr lang="en-US" dirty="0"/>
          </a:p>
        </p:txBody>
      </p:sp>
    </p:spTree>
    <p:extLst>
      <p:ext uri="{BB962C8B-B14F-4D97-AF65-F5344CB8AC3E}">
        <p14:creationId xmlns:p14="http://schemas.microsoft.com/office/powerpoint/2010/main" val="4089825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0" dirty="0"/>
              <a:t>SDW W</a:t>
            </a:r>
            <a:r>
              <a:rPr lang="en-US" sz="4000" b="0" dirty="0"/>
              <a:t>ORKING</a:t>
            </a:r>
            <a:r>
              <a:rPr lang="en-US" b="0" dirty="0"/>
              <a:t> G</a:t>
            </a:r>
            <a:r>
              <a:rPr lang="en-US" sz="4000" b="0" dirty="0"/>
              <a:t>ROUP</a:t>
            </a:r>
            <a:endParaRPr lang="en-US" b="0" dirty="0"/>
          </a:p>
        </p:txBody>
      </p:sp>
      <p:sp>
        <p:nvSpPr>
          <p:cNvPr id="249" name="Shape 249"/>
          <p:cNvSpPr>
            <a:spLocks noGrp="1"/>
          </p:cNvSpPr>
          <p:nvPr>
            <p:ph idx="1"/>
          </p:nvPr>
        </p:nvSpPr>
        <p:spPr>
          <a:xfrm>
            <a:off x="457200" y="1600201"/>
            <a:ext cx="8229600" cy="4144606"/>
          </a:xfrm>
        </p:spPr>
        <p:txBody>
          <a:bodyPr>
            <a:normAutofit fontScale="55000" lnSpcReduction="20000"/>
          </a:bodyPr>
          <a:lstStyle/>
          <a:p>
            <a:pPr marL="12700" indent="0">
              <a:lnSpc>
                <a:spcPct val="120000"/>
              </a:lnSpc>
              <a:buNone/>
            </a:pPr>
            <a:r>
              <a:rPr lang="en-US" sz="3600" b="1" dirty="0"/>
              <a:t>Was chartered to:</a:t>
            </a:r>
          </a:p>
          <a:p>
            <a:pPr>
              <a:lnSpc>
                <a:spcPct val="120000"/>
              </a:lnSpc>
            </a:pPr>
            <a:r>
              <a:rPr lang="en-US" dirty="0"/>
              <a:t>determine how </a:t>
            </a:r>
            <a:r>
              <a:rPr lang="en-US" u="sng" dirty="0"/>
              <a:t>spatial information</a:t>
            </a:r>
            <a:r>
              <a:rPr lang="en-US" dirty="0"/>
              <a:t> can best be </a:t>
            </a:r>
            <a:r>
              <a:rPr lang="en-US" u="sng" dirty="0"/>
              <a:t>integrated with other data</a:t>
            </a:r>
            <a:r>
              <a:rPr lang="en-US" dirty="0"/>
              <a:t> on the Web;</a:t>
            </a:r>
          </a:p>
          <a:p>
            <a:pPr>
              <a:lnSpc>
                <a:spcPct val="120000"/>
              </a:lnSpc>
            </a:pPr>
            <a:r>
              <a:rPr lang="en-US" dirty="0"/>
              <a:t>determine how machines and people can </a:t>
            </a:r>
            <a:r>
              <a:rPr lang="en-US" u="sng" dirty="0"/>
              <a:t>discover</a:t>
            </a:r>
            <a:r>
              <a:rPr lang="en-US" dirty="0"/>
              <a:t> that different facts in </a:t>
            </a:r>
            <a:r>
              <a:rPr lang="en-US" u="sng" dirty="0"/>
              <a:t>different datasets relate to the same place</a:t>
            </a:r>
            <a:r>
              <a:rPr lang="en-US" dirty="0"/>
              <a:t>, especially when 'place' is expressed in different ways and at different levels of granularity;</a:t>
            </a:r>
          </a:p>
          <a:p>
            <a:pPr>
              <a:lnSpc>
                <a:spcPct val="120000"/>
              </a:lnSpc>
            </a:pPr>
            <a:r>
              <a:rPr lang="en-US" u="sng" dirty="0"/>
              <a:t>identify and assess existing methods and tools</a:t>
            </a:r>
            <a:r>
              <a:rPr lang="en-US" dirty="0"/>
              <a:t> and then create a set of best practices for their use;</a:t>
            </a:r>
          </a:p>
          <a:p>
            <a:pPr>
              <a:lnSpc>
                <a:spcPct val="120000"/>
              </a:lnSpc>
            </a:pPr>
            <a:r>
              <a:rPr lang="en-US" u="sng" dirty="0"/>
              <a:t>complete the standardization of informal technologies</a:t>
            </a:r>
            <a:r>
              <a:rPr lang="en-US" dirty="0"/>
              <a:t> already in widespread use.</a:t>
            </a:r>
          </a:p>
        </p:txBody>
      </p:sp>
      <p:sp>
        <p:nvSpPr>
          <p:cNvPr id="245" name="Shape 245"/>
          <p:cNvSpPr>
            <a:spLocks noGrp="1"/>
          </p:cNvSpPr>
          <p:nvPr>
            <p:ph type="sldNum" sz="quarter" idx="12"/>
          </p:nvPr>
        </p:nvSpPr>
        <p:spPr/>
        <p:txBody>
          <a:bodyPr/>
          <a:lstStyle/>
          <a:p>
            <a:fld id="{86CB4B4D-7CA3-9044-876B-883B54F8677D}" type="slidenum">
              <a:rPr lang="en-US" smtClean="0"/>
              <a:pPr/>
              <a:t>7</a:t>
            </a:fld>
            <a:endParaRPr lang="en-US"/>
          </a:p>
        </p:txBody>
      </p:sp>
      <p:grpSp>
        <p:nvGrpSpPr>
          <p:cNvPr id="248" name="Group 248"/>
          <p:cNvGrpSpPr/>
          <p:nvPr/>
        </p:nvGrpSpPr>
        <p:grpSpPr>
          <a:xfrm>
            <a:off x="5984385" y="5995619"/>
            <a:ext cx="2884328" cy="721463"/>
            <a:chOff x="0" y="0"/>
            <a:chExt cx="2437115" cy="609600"/>
          </a:xfrm>
        </p:grpSpPr>
        <p:pic>
          <p:nvPicPr>
            <p:cNvPr id="246" name="W3C®_Icon.svg.png"/>
            <p:cNvPicPr>
              <a:picLocks noChangeAspect="1"/>
            </p:cNvPicPr>
            <p:nvPr/>
          </p:nvPicPr>
          <p:blipFill>
            <a:blip r:embed="rId3">
              <a:extLst/>
            </a:blip>
            <a:stretch>
              <a:fillRect/>
            </a:stretch>
          </p:blipFill>
          <p:spPr>
            <a:xfrm>
              <a:off x="0" y="0"/>
              <a:ext cx="895154" cy="609600"/>
            </a:xfrm>
            <a:prstGeom prst="rect">
              <a:avLst/>
            </a:prstGeom>
            <a:ln w="12700" cap="flat">
              <a:noFill/>
              <a:miter lim="400000"/>
            </a:ln>
            <a:effectLst/>
          </p:spPr>
        </p:pic>
        <p:pic>
          <p:nvPicPr>
            <p:cNvPr id="247" name="ogc_logo.jpg"/>
            <p:cNvPicPr>
              <a:picLocks noChangeAspect="1"/>
            </p:cNvPicPr>
            <p:nvPr/>
          </p:nvPicPr>
          <p:blipFill>
            <a:blip r:embed="rId4">
              <a:extLst/>
            </a:blip>
            <a:stretch>
              <a:fillRect/>
            </a:stretch>
          </p:blipFill>
          <p:spPr>
            <a:xfrm>
              <a:off x="976615" y="0"/>
              <a:ext cx="1460501" cy="609600"/>
            </a:xfrm>
            <a:prstGeom prst="rect">
              <a:avLst/>
            </a:prstGeom>
            <a:ln w="12700" cap="flat">
              <a:noFill/>
              <a:miter lim="400000"/>
            </a:ln>
            <a:effectLst/>
          </p:spPr>
        </p:pic>
      </p:grpSp>
      <p:sp>
        <p:nvSpPr>
          <p:cNvPr id="250" name="Shape 250"/>
          <p:cNvSpPr/>
          <p:nvPr/>
        </p:nvSpPr>
        <p:spPr>
          <a:xfrm>
            <a:off x="8180900" y="6134480"/>
            <a:ext cx="72200" cy="331758"/>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lgn="r">
              <a:spcBef>
                <a:spcPts val="1800"/>
              </a:spcBef>
              <a:defRPr sz="2400">
                <a:solidFill>
                  <a:srgbClr val="0096FF"/>
                </a:solidFill>
                <a:latin typeface="Courier"/>
                <a:ea typeface="Courier"/>
                <a:cs typeface="Courier"/>
                <a:sym typeface="Courier"/>
              </a:defRPr>
            </a:lvl1pPr>
          </a:lstStyle>
          <a:p>
            <a:pPr>
              <a:defRPr>
                <a:solidFill>
                  <a:srgbClr val="747474"/>
                </a:solidFill>
                <a:latin typeface="+mn-lt"/>
                <a:ea typeface="+mn-ea"/>
                <a:cs typeface="+mn-cs"/>
                <a:sym typeface="Helvetica Neue Light"/>
              </a:defRPr>
            </a:pPr>
            <a:endParaRPr sz="1687" dirty="0"/>
          </a:p>
        </p:txBody>
      </p:sp>
      <p:sp>
        <p:nvSpPr>
          <p:cNvPr id="14" name="Shape 236"/>
          <p:cNvSpPr/>
          <p:nvPr/>
        </p:nvSpPr>
        <p:spPr>
          <a:xfrm>
            <a:off x="448409" y="6307292"/>
            <a:ext cx="5136022" cy="331758"/>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lgn="r">
              <a:spcBef>
                <a:spcPts val="1800"/>
              </a:spcBef>
              <a:defRPr sz="2400">
                <a:solidFill>
                  <a:srgbClr val="0096FF"/>
                </a:solidFill>
                <a:latin typeface="Courier"/>
                <a:ea typeface="Courier"/>
                <a:cs typeface="Courier"/>
                <a:sym typeface="Courier"/>
              </a:defRPr>
            </a:lvl1pPr>
          </a:lstStyle>
          <a:p>
            <a:pPr>
              <a:defRPr>
                <a:solidFill>
                  <a:srgbClr val="747474"/>
                </a:solidFill>
                <a:latin typeface="+mn-lt"/>
                <a:ea typeface="+mn-ea"/>
                <a:cs typeface="+mn-cs"/>
                <a:sym typeface="Helvetica Neue Light"/>
              </a:defRPr>
            </a:pPr>
            <a:r>
              <a:rPr lang="en-US" sz="1687" u="sng" dirty="0">
                <a:solidFill>
                  <a:srgbClr val="C00000"/>
                </a:solidFill>
                <a:latin typeface="Courier" charset="0"/>
                <a:ea typeface="Courier" charset="0"/>
                <a:cs typeface="Courier" charset="0"/>
              </a:rPr>
              <a:t>https://www.w3.org/2015/spatial/charter</a:t>
            </a:r>
          </a:p>
        </p:txBody>
      </p:sp>
    </p:spTree>
    <p:extLst>
      <p:ext uri="{BB962C8B-B14F-4D97-AF65-F5344CB8AC3E}">
        <p14:creationId xmlns:p14="http://schemas.microsoft.com/office/powerpoint/2010/main" val="3422776712"/>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F2F3D-991A-484B-B4D3-3B270F0CF6A9}"/>
              </a:ext>
            </a:extLst>
          </p:cNvPr>
          <p:cNvSpPr>
            <a:spLocks noGrp="1"/>
          </p:cNvSpPr>
          <p:nvPr>
            <p:ph type="title"/>
          </p:nvPr>
        </p:nvSpPr>
        <p:spPr/>
        <p:txBody>
          <a:bodyPr/>
          <a:lstStyle/>
          <a:p>
            <a:r>
              <a:rPr lang="en-US" b="0" dirty="0"/>
              <a:t>W</a:t>
            </a:r>
            <a:r>
              <a:rPr lang="en-US" sz="4000" b="0" dirty="0"/>
              <a:t>HAT</a:t>
            </a:r>
            <a:r>
              <a:rPr lang="en-US" b="0" dirty="0"/>
              <a:t> W</a:t>
            </a:r>
            <a:r>
              <a:rPr lang="en-US" sz="4000" b="0" dirty="0"/>
              <a:t>AS</a:t>
            </a:r>
            <a:r>
              <a:rPr lang="en-US" b="0" dirty="0"/>
              <a:t> A</a:t>
            </a:r>
            <a:r>
              <a:rPr lang="en-US" sz="4000" b="0" dirty="0"/>
              <a:t>CHIEVED?</a:t>
            </a:r>
            <a:endParaRPr lang="en-US" b="0" dirty="0"/>
          </a:p>
        </p:txBody>
      </p:sp>
      <p:pic>
        <p:nvPicPr>
          <p:cNvPr id="9" name="Picture 8">
            <a:extLst>
              <a:ext uri="{FF2B5EF4-FFF2-40B4-BE49-F238E27FC236}">
                <a16:creationId xmlns:a16="http://schemas.microsoft.com/office/drawing/2014/main" id="{40234FCB-FB99-8A44-962F-534AC8B5AB5E}"/>
              </a:ext>
            </a:extLst>
          </p:cNvPr>
          <p:cNvPicPr>
            <a:picLocks noChangeAspect="1"/>
          </p:cNvPicPr>
          <p:nvPr/>
        </p:nvPicPr>
        <p:blipFill>
          <a:blip r:embed="rId3">
            <a:alphaModFix/>
          </a:blip>
          <a:stretch>
            <a:fillRect/>
          </a:stretch>
        </p:blipFill>
        <p:spPr>
          <a:xfrm>
            <a:off x="250128" y="1384673"/>
            <a:ext cx="4251365" cy="4270240"/>
          </a:xfrm>
          <a:prstGeom prst="rect">
            <a:avLst/>
          </a:prstGeom>
          <a:noFill/>
          <a:ln>
            <a:noFill/>
          </a:ln>
          <a:effectLst>
            <a:outerShdw blurRad="292100" dist="139700" dir="2700000" algn="tl" rotWithShape="0">
              <a:srgbClr val="333333">
                <a:alpha val="64709"/>
              </a:srgbClr>
            </a:outerShdw>
          </a:effectLst>
        </p:spPr>
      </p:pic>
      <p:pic>
        <p:nvPicPr>
          <p:cNvPr id="17" name="Picture 16">
            <a:extLst>
              <a:ext uri="{FF2B5EF4-FFF2-40B4-BE49-F238E27FC236}">
                <a16:creationId xmlns:a16="http://schemas.microsoft.com/office/drawing/2014/main" id="{585B0C98-580D-B24C-95F6-E8B0D2DD1E14}"/>
              </a:ext>
            </a:extLst>
          </p:cNvPr>
          <p:cNvPicPr>
            <a:picLocks noChangeAspect="1"/>
          </p:cNvPicPr>
          <p:nvPr/>
        </p:nvPicPr>
        <p:blipFill>
          <a:blip r:embed="rId4">
            <a:alphaModFix/>
          </a:blip>
          <a:stretch>
            <a:fillRect/>
          </a:stretch>
        </p:blipFill>
        <p:spPr>
          <a:xfrm>
            <a:off x="4596640" y="1398256"/>
            <a:ext cx="3806816" cy="3819478"/>
          </a:xfrm>
          <a:prstGeom prst="rect">
            <a:avLst/>
          </a:prstGeom>
          <a:noFill/>
          <a:ln>
            <a:noFill/>
          </a:ln>
          <a:effectLst>
            <a:outerShdw blurRad="292100" dist="139700" dir="2700000" algn="tl" rotWithShape="0">
              <a:srgbClr val="333333">
                <a:alpha val="64709"/>
              </a:srgbClr>
            </a:outerShdw>
          </a:effectLst>
        </p:spPr>
      </p:pic>
      <p:pic>
        <p:nvPicPr>
          <p:cNvPr id="7" name="Picture 6">
            <a:extLst>
              <a:ext uri="{FF2B5EF4-FFF2-40B4-BE49-F238E27FC236}">
                <a16:creationId xmlns:a16="http://schemas.microsoft.com/office/drawing/2014/main" id="{6A73273C-A9C8-F94C-B258-5616EB8504B7}"/>
              </a:ext>
            </a:extLst>
          </p:cNvPr>
          <p:cNvPicPr>
            <a:picLocks noChangeAspect="1"/>
          </p:cNvPicPr>
          <p:nvPr/>
        </p:nvPicPr>
        <p:blipFill>
          <a:blip r:embed="rId5">
            <a:alphaModFix/>
          </a:blip>
          <a:stretch>
            <a:fillRect/>
          </a:stretch>
        </p:blipFill>
        <p:spPr>
          <a:xfrm>
            <a:off x="88153" y="2589469"/>
            <a:ext cx="4106985" cy="4038611"/>
          </a:xfrm>
          <a:prstGeom prst="rect">
            <a:avLst/>
          </a:prstGeom>
          <a:noFill/>
          <a:ln>
            <a:noFill/>
          </a:ln>
          <a:effectLst>
            <a:outerShdw blurRad="292100" dist="139700" dir="2700000" algn="tl" rotWithShape="0">
              <a:srgbClr val="333333">
                <a:alpha val="64709"/>
              </a:srgbClr>
            </a:outerShdw>
          </a:effectLst>
        </p:spPr>
      </p:pic>
      <p:pic>
        <p:nvPicPr>
          <p:cNvPr id="11" name="Picture 10">
            <a:extLst>
              <a:ext uri="{FF2B5EF4-FFF2-40B4-BE49-F238E27FC236}">
                <a16:creationId xmlns:a16="http://schemas.microsoft.com/office/drawing/2014/main" id="{F8885F47-2AE4-AD4F-8712-15E393C6E01C}"/>
              </a:ext>
            </a:extLst>
          </p:cNvPr>
          <p:cNvPicPr>
            <a:picLocks noChangeAspect="1"/>
          </p:cNvPicPr>
          <p:nvPr/>
        </p:nvPicPr>
        <p:blipFill rotWithShape="1">
          <a:blip r:embed="rId6">
            <a:alphaModFix/>
          </a:blip>
          <a:srcRect t="-1" b="13942"/>
          <a:stretch/>
        </p:blipFill>
        <p:spPr>
          <a:xfrm>
            <a:off x="855741" y="3453064"/>
            <a:ext cx="4197646" cy="3279629"/>
          </a:xfrm>
          <a:prstGeom prst="rect">
            <a:avLst/>
          </a:prstGeom>
          <a:noFill/>
          <a:ln>
            <a:noFill/>
          </a:ln>
          <a:effectLst>
            <a:outerShdw blurRad="292100" dist="139700" dir="2700000" algn="tl" rotWithShape="0">
              <a:srgbClr val="333333">
                <a:alpha val="64709"/>
              </a:srgbClr>
            </a:outerShdw>
          </a:effectLst>
        </p:spPr>
      </p:pic>
      <p:pic>
        <p:nvPicPr>
          <p:cNvPr id="15" name="Picture 14">
            <a:extLst>
              <a:ext uri="{FF2B5EF4-FFF2-40B4-BE49-F238E27FC236}">
                <a16:creationId xmlns:a16="http://schemas.microsoft.com/office/drawing/2014/main" id="{18946559-D425-0147-B8B5-484355F7FB51}"/>
              </a:ext>
            </a:extLst>
          </p:cNvPr>
          <p:cNvPicPr>
            <a:picLocks noChangeAspect="1"/>
          </p:cNvPicPr>
          <p:nvPr/>
        </p:nvPicPr>
        <p:blipFill>
          <a:blip r:embed="rId7">
            <a:alphaModFix/>
          </a:blip>
          <a:stretch>
            <a:fillRect/>
          </a:stretch>
        </p:blipFill>
        <p:spPr>
          <a:xfrm>
            <a:off x="5241694" y="1959444"/>
            <a:ext cx="3870446" cy="3883348"/>
          </a:xfrm>
          <a:prstGeom prst="rect">
            <a:avLst/>
          </a:prstGeom>
          <a:noFill/>
          <a:ln>
            <a:noFill/>
          </a:ln>
          <a:effectLst>
            <a:outerShdw blurRad="292100" dist="139700" dir="2700000" algn="tl" rotWithShape="0">
              <a:srgbClr val="333333">
                <a:alpha val="64709"/>
              </a:srgbClr>
            </a:outerShdw>
          </a:effectLst>
        </p:spPr>
      </p:pic>
      <p:pic>
        <p:nvPicPr>
          <p:cNvPr id="13" name="Picture 12">
            <a:extLst>
              <a:ext uri="{FF2B5EF4-FFF2-40B4-BE49-F238E27FC236}">
                <a16:creationId xmlns:a16="http://schemas.microsoft.com/office/drawing/2014/main" id="{C4C82A50-8DEF-A442-860C-E97049CFA63E}"/>
              </a:ext>
            </a:extLst>
          </p:cNvPr>
          <p:cNvPicPr>
            <a:picLocks noChangeAspect="1"/>
          </p:cNvPicPr>
          <p:nvPr/>
        </p:nvPicPr>
        <p:blipFill>
          <a:blip r:embed="rId8">
            <a:alphaModFix/>
          </a:blip>
          <a:stretch>
            <a:fillRect/>
          </a:stretch>
        </p:blipFill>
        <p:spPr>
          <a:xfrm>
            <a:off x="2578420" y="2809068"/>
            <a:ext cx="4141452" cy="4021810"/>
          </a:xfrm>
          <a:prstGeom prst="rect">
            <a:avLst/>
          </a:prstGeom>
          <a:noFill/>
          <a:ln>
            <a:noFill/>
          </a:ln>
          <a:effectLst>
            <a:outerShdw blurRad="292100" dist="139700" dir="2700000" algn="tl" rotWithShape="0">
              <a:srgbClr val="333333">
                <a:alpha val="64709"/>
              </a:srgbClr>
            </a:outerShdw>
          </a:effectLst>
        </p:spPr>
      </p:pic>
      <p:pic>
        <p:nvPicPr>
          <p:cNvPr id="19" name="Picture 18">
            <a:extLst>
              <a:ext uri="{FF2B5EF4-FFF2-40B4-BE49-F238E27FC236}">
                <a16:creationId xmlns:a16="http://schemas.microsoft.com/office/drawing/2014/main" id="{CF58E981-CA4C-1449-9661-519FF68F9ADD}"/>
              </a:ext>
            </a:extLst>
          </p:cNvPr>
          <p:cNvPicPr>
            <a:picLocks noChangeAspect="1"/>
          </p:cNvPicPr>
          <p:nvPr/>
        </p:nvPicPr>
        <p:blipFill>
          <a:blip r:embed="rId9">
            <a:alphaModFix/>
          </a:blip>
          <a:stretch>
            <a:fillRect/>
          </a:stretch>
        </p:blipFill>
        <p:spPr>
          <a:xfrm>
            <a:off x="5116156" y="3434126"/>
            <a:ext cx="3994203" cy="3355840"/>
          </a:xfrm>
          <a:prstGeom prst="rect">
            <a:avLst/>
          </a:prstGeom>
          <a:noFill/>
          <a:ln>
            <a:noFill/>
          </a:ln>
          <a:effectLst>
            <a:outerShdw blurRad="292100" dist="139700" dir="2700000" algn="tl" rotWithShape="0">
              <a:srgbClr val="333333">
                <a:alpha val="64709"/>
              </a:srgbClr>
            </a:outerShdw>
          </a:effectLst>
        </p:spPr>
      </p:pic>
    </p:spTree>
    <p:extLst>
      <p:ext uri="{BB962C8B-B14F-4D97-AF65-F5344CB8AC3E}">
        <p14:creationId xmlns:p14="http://schemas.microsoft.com/office/powerpoint/2010/main" val="2930466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F52E9-B3CE-FA4D-AAF9-9628E25BD2F0}"/>
              </a:ext>
            </a:extLst>
          </p:cNvPr>
          <p:cNvSpPr>
            <a:spLocks noGrp="1"/>
          </p:cNvSpPr>
          <p:nvPr>
            <p:ph type="title"/>
          </p:nvPr>
        </p:nvSpPr>
        <p:spPr/>
        <p:txBody>
          <a:bodyPr/>
          <a:lstStyle/>
          <a:p>
            <a:r>
              <a:rPr lang="en-US" b="0" dirty="0"/>
              <a:t>S</a:t>
            </a:r>
            <a:r>
              <a:rPr lang="en-US" sz="4000" b="0" dirty="0"/>
              <a:t>PATIAL</a:t>
            </a:r>
            <a:r>
              <a:rPr lang="en-US" b="0" dirty="0"/>
              <a:t> D</a:t>
            </a:r>
            <a:r>
              <a:rPr lang="en-US" sz="4000" b="0" dirty="0"/>
              <a:t>ATA</a:t>
            </a:r>
            <a:r>
              <a:rPr lang="en-US" b="0" dirty="0"/>
              <a:t> O</a:t>
            </a:r>
            <a:r>
              <a:rPr lang="en-US" sz="4000" b="0" dirty="0"/>
              <a:t>N</a:t>
            </a:r>
            <a:r>
              <a:rPr lang="en-US" b="0" dirty="0"/>
              <a:t> T</a:t>
            </a:r>
            <a:r>
              <a:rPr lang="en-US" sz="4000" b="0" dirty="0"/>
              <a:t>HE</a:t>
            </a:r>
            <a:r>
              <a:rPr lang="en-US" b="0" dirty="0"/>
              <a:t> W</a:t>
            </a:r>
            <a:r>
              <a:rPr lang="en-US" sz="4000" b="0" dirty="0"/>
              <a:t>EB</a:t>
            </a:r>
            <a:r>
              <a:rPr lang="en-US" b="0" dirty="0"/>
              <a:t> B</a:t>
            </a:r>
            <a:r>
              <a:rPr lang="en-US" sz="4000" b="0" dirty="0"/>
              <a:t>EST</a:t>
            </a:r>
            <a:r>
              <a:rPr lang="en-US" b="0" dirty="0"/>
              <a:t> P</a:t>
            </a:r>
            <a:r>
              <a:rPr lang="en-US" sz="4000" b="0" dirty="0"/>
              <a:t>RACTICES</a:t>
            </a:r>
            <a:endParaRPr lang="en-US" b="0" dirty="0"/>
          </a:p>
        </p:txBody>
      </p:sp>
      <p:sp>
        <p:nvSpPr>
          <p:cNvPr id="3" name="Text Placeholder 2">
            <a:extLst>
              <a:ext uri="{FF2B5EF4-FFF2-40B4-BE49-F238E27FC236}">
                <a16:creationId xmlns:a16="http://schemas.microsoft.com/office/drawing/2014/main" id="{A1CF9505-F20E-6245-AFF0-EE2DF5969ADF}"/>
              </a:ext>
            </a:extLst>
          </p:cNvPr>
          <p:cNvSpPr>
            <a:spLocks noGrp="1"/>
          </p:cNvSpPr>
          <p:nvPr>
            <p:ph type="body" idx="1"/>
          </p:nvPr>
        </p:nvSpPr>
        <p:spPr>
          <a:xfrm>
            <a:off x="457200" y="1600200"/>
            <a:ext cx="3882325" cy="4525963"/>
          </a:xfrm>
        </p:spPr>
        <p:txBody>
          <a:bodyPr>
            <a:normAutofit fontScale="77500" lnSpcReduction="20000"/>
          </a:bodyPr>
          <a:lstStyle/>
          <a:p>
            <a:r>
              <a:rPr lang="en-AU" dirty="0"/>
              <a:t>For data publishers and tool developers, aiming at consumption by ordinary Web developers.</a:t>
            </a:r>
          </a:p>
          <a:p>
            <a:r>
              <a:rPr lang="en-AU" dirty="0"/>
              <a:t>Evidence to support best practices for real users, plus identified gaps in practice with advice.</a:t>
            </a:r>
          </a:p>
          <a:p>
            <a:endParaRPr lang="en-US" dirty="0"/>
          </a:p>
        </p:txBody>
      </p:sp>
      <p:pic>
        <p:nvPicPr>
          <p:cNvPr id="4" name="Picture 3">
            <a:extLst>
              <a:ext uri="{FF2B5EF4-FFF2-40B4-BE49-F238E27FC236}">
                <a16:creationId xmlns:a16="http://schemas.microsoft.com/office/drawing/2014/main" id="{DA18C85F-E784-1B43-A990-E5B678F117D5}"/>
              </a:ext>
            </a:extLst>
          </p:cNvPr>
          <p:cNvPicPr>
            <a:picLocks noChangeAspect="1"/>
          </p:cNvPicPr>
          <p:nvPr/>
        </p:nvPicPr>
        <p:blipFill>
          <a:blip r:embed="rId2">
            <a:alphaModFix/>
          </a:blip>
          <a:stretch>
            <a:fillRect/>
          </a:stretch>
        </p:blipFill>
        <p:spPr>
          <a:xfrm>
            <a:off x="4572000" y="1855923"/>
            <a:ext cx="4251365" cy="4270240"/>
          </a:xfrm>
          <a:prstGeom prst="rect">
            <a:avLst/>
          </a:prstGeom>
          <a:noFill/>
          <a:ln>
            <a:noFill/>
          </a:ln>
          <a:effectLst>
            <a:outerShdw blurRad="292100" dist="139700" dir="2700000" algn="tl" rotWithShape="0">
              <a:srgbClr val="333333">
                <a:alpha val="64709"/>
              </a:srgbClr>
            </a:outerShdw>
          </a:effectLst>
        </p:spPr>
      </p:pic>
    </p:spTree>
    <p:extLst>
      <p:ext uri="{BB962C8B-B14F-4D97-AF65-F5344CB8AC3E}">
        <p14:creationId xmlns:p14="http://schemas.microsoft.com/office/powerpoint/2010/main" val="780209208"/>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23C3D"/>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1021</TotalTime>
  <Words>1464</Words>
  <Application>Microsoft Macintosh PowerPoint</Application>
  <PresentationFormat>On-screen Show (4:3)</PresentationFormat>
  <Paragraphs>195</Paragraphs>
  <Slides>25</Slides>
  <Notes>17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25</vt:i4>
      </vt:variant>
    </vt:vector>
  </HeadingPairs>
  <TitlesOfParts>
    <vt:vector size="38" baseType="lpstr">
      <vt:lpstr>ヒラギノ角ゴ ProN W3</vt:lpstr>
      <vt:lpstr>Arial</vt:lpstr>
      <vt:lpstr>Avenir</vt:lpstr>
      <vt:lpstr>Calibri</vt:lpstr>
      <vt:lpstr>Courier</vt:lpstr>
      <vt:lpstr>DejaVu Sans</vt:lpstr>
      <vt:lpstr>DokChampa</vt:lpstr>
      <vt:lpstr>Gill Sans</vt:lpstr>
      <vt:lpstr>Helvetica Neue Light</vt:lpstr>
      <vt:lpstr>Tahoma</vt:lpstr>
      <vt:lpstr>TakaoPGothic</vt:lpstr>
      <vt:lpstr>Times New Roman</vt:lpstr>
      <vt:lpstr>Office Theme</vt:lpstr>
      <vt:lpstr>How can you contribute to the W3C and the AGLDWG?</vt:lpstr>
      <vt:lpstr>ABOUT W3C: “LEADING THE WEB TO ITS FULL POTENTIAL”</vt:lpstr>
      <vt:lpstr>W3C DEVELOPS ROYALTY-FREE STANDARDS</vt:lpstr>
      <vt:lpstr>GLOBAL PARTICIPATION</vt:lpstr>
      <vt:lpstr>WORKING GROUPS</vt:lpstr>
      <vt:lpstr>SDW INTEREST GROUP</vt:lpstr>
      <vt:lpstr>SDW WORKING GROUP</vt:lpstr>
      <vt:lpstr>WHAT WAS ACHIEVED?</vt:lpstr>
      <vt:lpstr>SPATIAL DATA ON THE WEB BEST PRACTICES</vt:lpstr>
      <vt:lpstr>SPATIAL DATA ON THE WEB BEST PRACTICES - LINKABILITY</vt:lpstr>
      <vt:lpstr>SPATIAL DATA ON THE WEB BEST PRACTICES - SPATIAL RELATIONS</vt:lpstr>
      <vt:lpstr>SPATIAL DATA ON THE WEB BEST PRACTICES – GEOMETRY</vt:lpstr>
      <vt:lpstr>SEMANTIC SENSOR NETWORKS (SSN) ONTOLOGY</vt:lpstr>
      <vt:lpstr>PHYSICAL SAMPLE LOD REPOSITORY</vt:lpstr>
      <vt:lpstr>AUSTRALIAN GOVERNMENT LINKED DATA WORKING GROUP</vt:lpstr>
      <vt:lpstr>WEB PRESENCE</vt:lpstr>
      <vt:lpstr>TERMS OF REFERENCE</vt:lpstr>
      <vt:lpstr>URI GUIDELINES</vt:lpstr>
      <vt:lpstr>URI GUIDELINES</vt:lpstr>
      <vt:lpstr>AUSTRALIAN GOVERNMENT INTEGRATED SET OF ONTOLOGIES (AGISO)</vt:lpstr>
      <vt:lpstr>DATASET ONTOLOGY</vt:lpstr>
      <vt:lpstr>DATASET ONTOLOGY</vt:lpstr>
      <vt:lpstr>AUSTRALIAN GOVERNMENT RECORDS INTEROPERABILITY FRAMEWORK (AGRIF)</vt:lpstr>
      <vt:lpstr>AUSTRALIAN GOVERNMENT RECORDS INTEROPERABILITY FRAMEWORK (AGRIF)</vt:lpstr>
      <vt:lpstr>QUESTIONS?</vt:lpstr>
    </vt:vector>
  </TitlesOfParts>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Australian Government Linked Data Working Group (AGLDWG)</dc:title>
  <cp:lastModifiedBy>Armin Haller</cp:lastModifiedBy>
  <cp:revision>18</cp:revision>
  <dcterms:modified xsi:type="dcterms:W3CDTF">2018-06-12T11:20:02Z</dcterms:modified>
</cp:coreProperties>
</file>