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92" r:id="rId3"/>
    <p:sldId id="258" r:id="rId4"/>
    <p:sldId id="259" r:id="rId5"/>
    <p:sldId id="263" r:id="rId6"/>
    <p:sldId id="264" r:id="rId7"/>
    <p:sldId id="272" r:id="rId8"/>
    <p:sldId id="265" r:id="rId9"/>
    <p:sldId id="271" r:id="rId10"/>
    <p:sldId id="274" r:id="rId11"/>
    <p:sldId id="266" r:id="rId12"/>
    <p:sldId id="312" r:id="rId13"/>
    <p:sldId id="278" r:id="rId14"/>
    <p:sldId id="276" r:id="rId15"/>
    <p:sldId id="275" r:id="rId16"/>
    <p:sldId id="293" r:id="rId17"/>
    <p:sldId id="294" r:id="rId18"/>
    <p:sldId id="277" r:id="rId19"/>
    <p:sldId id="295" r:id="rId20"/>
    <p:sldId id="280" r:id="rId21"/>
    <p:sldId id="268" r:id="rId22"/>
    <p:sldId id="281" r:id="rId23"/>
    <p:sldId id="296" r:id="rId24"/>
    <p:sldId id="279" r:id="rId25"/>
    <p:sldId id="307" r:id="rId26"/>
    <p:sldId id="306" r:id="rId27"/>
    <p:sldId id="297" r:id="rId28"/>
    <p:sldId id="298" r:id="rId29"/>
    <p:sldId id="299" r:id="rId30"/>
    <p:sldId id="303" r:id="rId31"/>
    <p:sldId id="300" r:id="rId32"/>
    <p:sldId id="304" r:id="rId33"/>
    <p:sldId id="301" r:id="rId34"/>
    <p:sldId id="305" r:id="rId35"/>
    <p:sldId id="308" r:id="rId36"/>
    <p:sldId id="309" r:id="rId37"/>
    <p:sldId id="310" r:id="rId38"/>
    <p:sldId id="311" r:id="rId39"/>
    <p:sldId id="285" r:id="rId40"/>
    <p:sldId id="283" r:id="rId41"/>
    <p:sldId id="284" r:id="rId42"/>
    <p:sldId id="282" r:id="rId43"/>
    <p:sldId id="288" r:id="rId44"/>
    <p:sldId id="289" r:id="rId45"/>
    <p:sldId id="290" r:id="rId46"/>
    <p:sldId id="291" r:id="rId47"/>
    <p:sldId id="287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99">
          <p15:clr>
            <a:srgbClr val="A4A3A4"/>
          </p15:clr>
        </p15:guide>
        <p15:guide id="3" pos="2880">
          <p15:clr>
            <a:srgbClr val="A4A3A4"/>
          </p15:clr>
        </p15:guide>
        <p15:guide id="4" pos="5556">
          <p15:clr>
            <a:srgbClr val="A4A3A4"/>
          </p15:clr>
        </p15:guide>
        <p15:guide id="5" pos="2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42092"/>
    <a:srgbClr val="41B6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49" autoAdjust="0"/>
    <p:restoredTop sz="94643" autoAdjust="0"/>
  </p:normalViewPr>
  <p:slideViewPr>
    <p:cSldViewPr showGuides="1">
      <p:cViewPr varScale="1">
        <p:scale>
          <a:sx n="127" d="100"/>
          <a:sy n="127" d="100"/>
        </p:scale>
        <p:origin x="992" y="184"/>
      </p:cViewPr>
      <p:guideLst>
        <p:guide orient="horz" pos="2160"/>
        <p:guide orient="horz" pos="799"/>
        <p:guide pos="2880"/>
        <p:guide pos="5556"/>
        <p:guide pos="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Car" userId="9200765edd8223da" providerId="LiveId" clId="{7184D3C7-0C7E-9A43-9B2C-0BBC469316FB}"/>
    <pc:docChg chg="undo custSel addSld delSld modSld sldOrd">
      <pc:chgData name="Nicholas Car" userId="9200765edd8223da" providerId="LiveId" clId="{7184D3C7-0C7E-9A43-9B2C-0BBC469316FB}" dt="2018-06-12T22:15:28.115" v="3184" actId="20577"/>
      <pc:docMkLst>
        <pc:docMk/>
      </pc:docMkLst>
      <pc:sldChg chg="addSp delSp modSp">
        <pc:chgData name="Nicholas Car" userId="9200765edd8223da" providerId="LiveId" clId="{7184D3C7-0C7E-9A43-9B2C-0BBC469316FB}" dt="2018-06-12T18:35:11.509" v="737" actId="207"/>
        <pc:sldMkLst>
          <pc:docMk/>
          <pc:sldMk cId="57959010" sldId="256"/>
        </pc:sldMkLst>
        <pc:spChg chg="add mod">
          <ac:chgData name="Nicholas Car" userId="9200765edd8223da" providerId="LiveId" clId="{7184D3C7-0C7E-9A43-9B2C-0BBC469316FB}" dt="2018-06-12T18:09:47.939" v="159" actId="1076"/>
          <ac:spMkLst>
            <pc:docMk/>
            <pc:sldMk cId="57959010" sldId="256"/>
            <ac:spMk id="5" creationId="{6BB0E0C6-03B3-F34F-96AF-EEF74F27A7A6}"/>
          </ac:spMkLst>
        </pc:spChg>
        <pc:spChg chg="add mod">
          <ac:chgData name="Nicholas Car" userId="9200765edd8223da" providerId="LiveId" clId="{7184D3C7-0C7E-9A43-9B2C-0BBC469316FB}" dt="2018-06-12T18:35:00.877" v="735" actId="1076"/>
          <ac:spMkLst>
            <pc:docMk/>
            <pc:sldMk cId="57959010" sldId="256"/>
            <ac:spMk id="20" creationId="{C18B5F62-39A0-2A4E-9002-AEDA04E50594}"/>
          </ac:spMkLst>
        </pc:spChg>
        <pc:spChg chg="add mod">
          <ac:chgData name="Nicholas Car" userId="9200765edd8223da" providerId="LiveId" clId="{7184D3C7-0C7E-9A43-9B2C-0BBC469316FB}" dt="2018-06-12T18:35:00.877" v="735" actId="1076"/>
          <ac:spMkLst>
            <pc:docMk/>
            <pc:sldMk cId="57959010" sldId="256"/>
            <ac:spMk id="21" creationId="{4B1482DE-15B6-4745-9D81-1BC9CB8B92B8}"/>
          </ac:spMkLst>
        </pc:spChg>
        <pc:spChg chg="add mod">
          <ac:chgData name="Nicholas Car" userId="9200765edd8223da" providerId="LiveId" clId="{7184D3C7-0C7E-9A43-9B2C-0BBC469316FB}" dt="2018-06-12T18:35:00.877" v="735" actId="1076"/>
          <ac:spMkLst>
            <pc:docMk/>
            <pc:sldMk cId="57959010" sldId="256"/>
            <ac:spMk id="22" creationId="{C5A466A6-5BCD-374D-BAE5-1B71CBB09A16}"/>
          </ac:spMkLst>
        </pc:spChg>
        <pc:spChg chg="add mod">
          <ac:chgData name="Nicholas Car" userId="9200765edd8223da" providerId="LiveId" clId="{7184D3C7-0C7E-9A43-9B2C-0BBC469316FB}" dt="2018-06-12T18:35:11.509" v="737" actId="207"/>
          <ac:spMkLst>
            <pc:docMk/>
            <pc:sldMk cId="57959010" sldId="256"/>
            <ac:spMk id="23" creationId="{1619ADA2-D1D6-C24D-A3FE-964CEE2DB0C5}"/>
          </ac:spMkLst>
        </pc:spChg>
        <pc:spChg chg="add mod">
          <ac:chgData name="Nicholas Car" userId="9200765edd8223da" providerId="LiveId" clId="{7184D3C7-0C7E-9A43-9B2C-0BBC469316FB}" dt="2018-06-12T18:35:11.509" v="737" actId="207"/>
          <ac:spMkLst>
            <pc:docMk/>
            <pc:sldMk cId="57959010" sldId="256"/>
            <ac:spMk id="24" creationId="{F467DCAC-016D-654D-9368-B65E5AA528C3}"/>
          </ac:spMkLst>
        </pc:spChg>
        <pc:picChg chg="del">
          <ac:chgData name="Nicholas Car" userId="9200765edd8223da" providerId="LiveId" clId="{7184D3C7-0C7E-9A43-9B2C-0BBC469316FB}" dt="2018-06-12T18:34:44.309" v="733" actId="478"/>
          <ac:picMkLst>
            <pc:docMk/>
            <pc:sldMk cId="57959010" sldId="256"/>
            <ac:picMk id="7" creationId="{12212D25-C55E-8D42-B8B5-A4A96BC55937}"/>
          </ac:picMkLst>
        </pc:picChg>
        <pc:picChg chg="add mod">
          <ac:chgData name="Nicholas Car" userId="9200765edd8223da" providerId="LiveId" clId="{7184D3C7-0C7E-9A43-9B2C-0BBC469316FB}" dt="2018-06-12T18:09:17.461" v="105" actId="1076"/>
          <ac:picMkLst>
            <pc:docMk/>
            <pc:sldMk cId="57959010" sldId="256"/>
            <ac:picMk id="1026" creationId="{414471DD-909B-3C44-A236-BC19D6138781}"/>
          </ac:picMkLst>
        </pc:picChg>
        <pc:cxnChg chg="add mod">
          <ac:chgData name="Nicholas Car" userId="9200765edd8223da" providerId="LiveId" clId="{7184D3C7-0C7E-9A43-9B2C-0BBC469316FB}" dt="2018-06-12T18:35:00.877" v="735" actId="1076"/>
          <ac:cxnSpMkLst>
            <pc:docMk/>
            <pc:sldMk cId="57959010" sldId="256"/>
            <ac:cxnSpMk id="25" creationId="{5C31A415-78B4-0E45-B419-F89F0FF35AA0}"/>
          </ac:cxnSpMkLst>
        </pc:cxnChg>
        <pc:cxnChg chg="add mod">
          <ac:chgData name="Nicholas Car" userId="9200765edd8223da" providerId="LiveId" clId="{7184D3C7-0C7E-9A43-9B2C-0BBC469316FB}" dt="2018-06-12T18:35:00.877" v="735" actId="1076"/>
          <ac:cxnSpMkLst>
            <pc:docMk/>
            <pc:sldMk cId="57959010" sldId="256"/>
            <ac:cxnSpMk id="26" creationId="{A5A6AB46-848F-F04D-AA37-164B2178A123}"/>
          </ac:cxnSpMkLst>
        </pc:cxnChg>
        <pc:cxnChg chg="add mod">
          <ac:chgData name="Nicholas Car" userId="9200765edd8223da" providerId="LiveId" clId="{7184D3C7-0C7E-9A43-9B2C-0BBC469316FB}" dt="2018-06-12T18:35:00.877" v="735" actId="1076"/>
          <ac:cxnSpMkLst>
            <pc:docMk/>
            <pc:sldMk cId="57959010" sldId="256"/>
            <ac:cxnSpMk id="27" creationId="{C117EE28-8EFD-4544-A9AF-DA21283D1725}"/>
          </ac:cxnSpMkLst>
        </pc:cxnChg>
        <pc:cxnChg chg="add mod">
          <ac:chgData name="Nicholas Car" userId="9200765edd8223da" providerId="LiveId" clId="{7184D3C7-0C7E-9A43-9B2C-0BBC469316FB}" dt="2018-06-12T18:35:00.877" v="735" actId="1076"/>
          <ac:cxnSpMkLst>
            <pc:docMk/>
            <pc:sldMk cId="57959010" sldId="256"/>
            <ac:cxnSpMk id="28" creationId="{4A5A19A0-2BAB-6B47-B38F-A33AAD7AA20D}"/>
          </ac:cxnSpMkLst>
        </pc:cxnChg>
        <pc:cxnChg chg="add mod">
          <ac:chgData name="Nicholas Car" userId="9200765edd8223da" providerId="LiveId" clId="{7184D3C7-0C7E-9A43-9B2C-0BBC469316FB}" dt="2018-06-12T18:35:00.877" v="735" actId="1076"/>
          <ac:cxnSpMkLst>
            <pc:docMk/>
            <pc:sldMk cId="57959010" sldId="256"/>
            <ac:cxnSpMk id="29" creationId="{F3FEA556-AA29-344D-82C5-FEA75EF67B42}"/>
          </ac:cxnSpMkLst>
        </pc:cxnChg>
      </pc:sldChg>
      <pc:sldChg chg="del">
        <pc:chgData name="Nicholas Car" userId="9200765edd8223da" providerId="LiveId" clId="{7184D3C7-0C7E-9A43-9B2C-0BBC469316FB}" dt="2018-06-12T20:38:41.644" v="2948" actId="2696"/>
        <pc:sldMkLst>
          <pc:docMk/>
          <pc:sldMk cId="1818266026" sldId="257"/>
        </pc:sldMkLst>
      </pc:sldChg>
      <pc:sldChg chg="modSp add del">
        <pc:chgData name="Nicholas Car" userId="9200765edd8223da" providerId="LiveId" clId="{7184D3C7-0C7E-9A43-9B2C-0BBC469316FB}" dt="2018-06-12T20:46:02.271" v="3169" actId="20577"/>
        <pc:sldMkLst>
          <pc:docMk/>
          <pc:sldMk cId="651436871" sldId="258"/>
        </pc:sldMkLst>
        <pc:spChg chg="mod">
          <ac:chgData name="Nicholas Car" userId="9200765edd8223da" providerId="LiveId" clId="{7184D3C7-0C7E-9A43-9B2C-0BBC469316FB}" dt="2018-06-12T20:46:02.271" v="3169" actId="20577"/>
          <ac:spMkLst>
            <pc:docMk/>
            <pc:sldMk cId="651436871" sldId="258"/>
            <ac:spMk id="3" creationId="{FEE71673-FB79-0B4D-8145-80347C0AC9CB}"/>
          </ac:spMkLst>
        </pc:spChg>
      </pc:sldChg>
      <pc:sldChg chg="delSp modSp add del">
        <pc:chgData name="Nicholas Car" userId="9200765edd8223da" providerId="LiveId" clId="{7184D3C7-0C7E-9A43-9B2C-0BBC469316FB}" dt="2018-06-12T20:46:14.048" v="3171" actId="5793"/>
        <pc:sldMkLst>
          <pc:docMk/>
          <pc:sldMk cId="2516362497" sldId="259"/>
        </pc:sldMkLst>
        <pc:spChg chg="mod">
          <ac:chgData name="Nicholas Car" userId="9200765edd8223da" providerId="LiveId" clId="{7184D3C7-0C7E-9A43-9B2C-0BBC469316FB}" dt="2018-06-12T20:46:14.048" v="3171" actId="5793"/>
          <ac:spMkLst>
            <pc:docMk/>
            <pc:sldMk cId="2516362497" sldId="259"/>
            <ac:spMk id="3" creationId="{FEE71673-FB79-0B4D-8145-80347C0AC9CB}"/>
          </ac:spMkLst>
        </pc:spChg>
        <pc:spChg chg="del">
          <ac:chgData name="Nicholas Car" userId="9200765edd8223da" providerId="LiveId" clId="{7184D3C7-0C7E-9A43-9B2C-0BBC469316FB}" dt="2018-06-12T18:16:58.815" v="379" actId="478"/>
          <ac:spMkLst>
            <pc:docMk/>
            <pc:sldMk cId="2516362497" sldId="259"/>
            <ac:spMk id="6" creationId="{FC7A6837-272D-A44B-A1B2-2632BBF46616}"/>
          </ac:spMkLst>
        </pc:spChg>
        <pc:spChg chg="del">
          <ac:chgData name="Nicholas Car" userId="9200765edd8223da" providerId="LiveId" clId="{7184D3C7-0C7E-9A43-9B2C-0BBC469316FB}" dt="2018-06-12T18:16:58.815" v="379" actId="478"/>
          <ac:spMkLst>
            <pc:docMk/>
            <pc:sldMk cId="2516362497" sldId="259"/>
            <ac:spMk id="7" creationId="{79219F65-A94D-104B-97FC-7F25602BE0FE}"/>
          </ac:spMkLst>
        </pc:spChg>
        <pc:spChg chg="del">
          <ac:chgData name="Nicholas Car" userId="9200765edd8223da" providerId="LiveId" clId="{7184D3C7-0C7E-9A43-9B2C-0BBC469316FB}" dt="2018-06-12T18:16:58.815" v="379" actId="478"/>
          <ac:spMkLst>
            <pc:docMk/>
            <pc:sldMk cId="2516362497" sldId="259"/>
            <ac:spMk id="8" creationId="{71F1F7BC-2B4F-B348-B944-22B394858BEC}"/>
          </ac:spMkLst>
        </pc:spChg>
        <pc:spChg chg="del">
          <ac:chgData name="Nicholas Car" userId="9200765edd8223da" providerId="LiveId" clId="{7184D3C7-0C7E-9A43-9B2C-0BBC469316FB}" dt="2018-06-12T18:16:58.815" v="379" actId="478"/>
          <ac:spMkLst>
            <pc:docMk/>
            <pc:sldMk cId="2516362497" sldId="259"/>
            <ac:spMk id="9" creationId="{66443D2F-28CC-7549-A874-0C01C48D79F3}"/>
          </ac:spMkLst>
        </pc:spChg>
        <pc:spChg chg="del">
          <ac:chgData name="Nicholas Car" userId="9200765edd8223da" providerId="LiveId" clId="{7184D3C7-0C7E-9A43-9B2C-0BBC469316FB}" dt="2018-06-12T18:16:58.815" v="379" actId="478"/>
          <ac:spMkLst>
            <pc:docMk/>
            <pc:sldMk cId="2516362497" sldId="259"/>
            <ac:spMk id="10" creationId="{8DCE382E-E318-DB42-BA1C-0C01E3B02F34}"/>
          </ac:spMkLst>
        </pc:spChg>
        <pc:cxnChg chg="del mod">
          <ac:chgData name="Nicholas Car" userId="9200765edd8223da" providerId="LiveId" clId="{7184D3C7-0C7E-9A43-9B2C-0BBC469316FB}" dt="2018-06-12T18:16:58.815" v="379" actId="478"/>
          <ac:cxnSpMkLst>
            <pc:docMk/>
            <pc:sldMk cId="2516362497" sldId="259"/>
            <ac:cxnSpMk id="12" creationId="{4A6049E1-3CAA-C54F-8B88-11504F22A4E2}"/>
          </ac:cxnSpMkLst>
        </pc:cxnChg>
        <pc:cxnChg chg="del mod">
          <ac:chgData name="Nicholas Car" userId="9200765edd8223da" providerId="LiveId" clId="{7184D3C7-0C7E-9A43-9B2C-0BBC469316FB}" dt="2018-06-12T18:16:58.815" v="379" actId="478"/>
          <ac:cxnSpMkLst>
            <pc:docMk/>
            <pc:sldMk cId="2516362497" sldId="259"/>
            <ac:cxnSpMk id="13" creationId="{E1B5E9BD-09BD-D248-B548-28A1398253B1}"/>
          </ac:cxnSpMkLst>
        </pc:cxnChg>
        <pc:cxnChg chg="del mod">
          <ac:chgData name="Nicholas Car" userId="9200765edd8223da" providerId="LiveId" clId="{7184D3C7-0C7E-9A43-9B2C-0BBC469316FB}" dt="2018-06-12T18:16:58.815" v="379" actId="478"/>
          <ac:cxnSpMkLst>
            <pc:docMk/>
            <pc:sldMk cId="2516362497" sldId="259"/>
            <ac:cxnSpMk id="16" creationId="{37D7BE29-F5E4-5949-A371-A0F8987919EC}"/>
          </ac:cxnSpMkLst>
        </pc:cxnChg>
        <pc:cxnChg chg="del mod">
          <ac:chgData name="Nicholas Car" userId="9200765edd8223da" providerId="LiveId" clId="{7184D3C7-0C7E-9A43-9B2C-0BBC469316FB}" dt="2018-06-12T18:16:58.815" v="379" actId="478"/>
          <ac:cxnSpMkLst>
            <pc:docMk/>
            <pc:sldMk cId="2516362497" sldId="259"/>
            <ac:cxnSpMk id="19" creationId="{ACC5356A-A921-3145-8D4C-9898F0322CB3}"/>
          </ac:cxnSpMkLst>
        </pc:cxnChg>
        <pc:cxnChg chg="del mod">
          <ac:chgData name="Nicholas Car" userId="9200765edd8223da" providerId="LiveId" clId="{7184D3C7-0C7E-9A43-9B2C-0BBC469316FB}" dt="2018-06-12T18:16:58.815" v="379" actId="478"/>
          <ac:cxnSpMkLst>
            <pc:docMk/>
            <pc:sldMk cId="2516362497" sldId="259"/>
            <ac:cxnSpMk id="22" creationId="{0EA73126-2418-F44F-AAC9-268752BBBD60}"/>
          </ac:cxnSpMkLst>
        </pc:cxnChg>
      </pc:sldChg>
      <pc:sldChg chg="delSp modSp del">
        <pc:chgData name="Nicholas Car" userId="9200765edd8223da" providerId="LiveId" clId="{7184D3C7-0C7E-9A43-9B2C-0BBC469316FB}" dt="2018-06-12T20:36:22.990" v="2751" actId="2696"/>
        <pc:sldMkLst>
          <pc:docMk/>
          <pc:sldMk cId="1690753501" sldId="260"/>
        </pc:sldMkLst>
        <pc:spChg chg="mod">
          <ac:chgData name="Nicholas Car" userId="9200765edd8223da" providerId="LiveId" clId="{7184D3C7-0C7E-9A43-9B2C-0BBC469316FB}" dt="2018-06-12T18:57:00.428" v="1500" actId="20577"/>
          <ac:spMkLst>
            <pc:docMk/>
            <pc:sldMk cId="1690753501" sldId="260"/>
            <ac:spMk id="3" creationId="{FEE71673-FB79-0B4D-8145-80347C0AC9CB}"/>
          </ac:spMkLst>
        </pc:spChg>
        <pc:spChg chg="del">
          <ac:chgData name="Nicholas Car" userId="9200765edd8223da" providerId="LiveId" clId="{7184D3C7-0C7E-9A43-9B2C-0BBC469316FB}" dt="2018-06-12T18:17:05.479" v="380" actId="478"/>
          <ac:spMkLst>
            <pc:docMk/>
            <pc:sldMk cId="1690753501" sldId="260"/>
            <ac:spMk id="6" creationId="{FC7A6837-272D-A44B-A1B2-2632BBF46616}"/>
          </ac:spMkLst>
        </pc:spChg>
        <pc:spChg chg="del">
          <ac:chgData name="Nicholas Car" userId="9200765edd8223da" providerId="LiveId" clId="{7184D3C7-0C7E-9A43-9B2C-0BBC469316FB}" dt="2018-06-12T18:17:05.479" v="380" actId="478"/>
          <ac:spMkLst>
            <pc:docMk/>
            <pc:sldMk cId="1690753501" sldId="260"/>
            <ac:spMk id="7" creationId="{79219F65-A94D-104B-97FC-7F25602BE0FE}"/>
          </ac:spMkLst>
        </pc:spChg>
        <pc:spChg chg="del">
          <ac:chgData name="Nicholas Car" userId="9200765edd8223da" providerId="LiveId" clId="{7184D3C7-0C7E-9A43-9B2C-0BBC469316FB}" dt="2018-06-12T18:17:05.479" v="380" actId="478"/>
          <ac:spMkLst>
            <pc:docMk/>
            <pc:sldMk cId="1690753501" sldId="260"/>
            <ac:spMk id="8" creationId="{71F1F7BC-2B4F-B348-B944-22B394858BEC}"/>
          </ac:spMkLst>
        </pc:spChg>
        <pc:spChg chg="del">
          <ac:chgData name="Nicholas Car" userId="9200765edd8223da" providerId="LiveId" clId="{7184D3C7-0C7E-9A43-9B2C-0BBC469316FB}" dt="2018-06-12T18:17:05.479" v="380" actId="478"/>
          <ac:spMkLst>
            <pc:docMk/>
            <pc:sldMk cId="1690753501" sldId="260"/>
            <ac:spMk id="9" creationId="{66443D2F-28CC-7549-A874-0C01C48D79F3}"/>
          </ac:spMkLst>
        </pc:spChg>
        <pc:spChg chg="del">
          <ac:chgData name="Nicholas Car" userId="9200765edd8223da" providerId="LiveId" clId="{7184D3C7-0C7E-9A43-9B2C-0BBC469316FB}" dt="2018-06-12T18:17:05.479" v="380" actId="478"/>
          <ac:spMkLst>
            <pc:docMk/>
            <pc:sldMk cId="1690753501" sldId="260"/>
            <ac:spMk id="10" creationId="{8DCE382E-E318-DB42-BA1C-0C01E3B02F34}"/>
          </ac:spMkLst>
        </pc:spChg>
        <pc:cxnChg chg="del mod">
          <ac:chgData name="Nicholas Car" userId="9200765edd8223da" providerId="LiveId" clId="{7184D3C7-0C7E-9A43-9B2C-0BBC469316FB}" dt="2018-06-12T18:17:05.479" v="380" actId="478"/>
          <ac:cxnSpMkLst>
            <pc:docMk/>
            <pc:sldMk cId="1690753501" sldId="260"/>
            <ac:cxnSpMk id="12" creationId="{4A6049E1-3CAA-C54F-8B88-11504F22A4E2}"/>
          </ac:cxnSpMkLst>
        </pc:cxnChg>
        <pc:cxnChg chg="del mod">
          <ac:chgData name="Nicholas Car" userId="9200765edd8223da" providerId="LiveId" clId="{7184D3C7-0C7E-9A43-9B2C-0BBC469316FB}" dt="2018-06-12T18:17:05.479" v="380" actId="478"/>
          <ac:cxnSpMkLst>
            <pc:docMk/>
            <pc:sldMk cId="1690753501" sldId="260"/>
            <ac:cxnSpMk id="13" creationId="{E1B5E9BD-09BD-D248-B548-28A1398253B1}"/>
          </ac:cxnSpMkLst>
        </pc:cxnChg>
        <pc:cxnChg chg="del mod">
          <ac:chgData name="Nicholas Car" userId="9200765edd8223da" providerId="LiveId" clId="{7184D3C7-0C7E-9A43-9B2C-0BBC469316FB}" dt="2018-06-12T18:17:05.479" v="380" actId="478"/>
          <ac:cxnSpMkLst>
            <pc:docMk/>
            <pc:sldMk cId="1690753501" sldId="260"/>
            <ac:cxnSpMk id="16" creationId="{37D7BE29-F5E4-5949-A371-A0F8987919EC}"/>
          </ac:cxnSpMkLst>
        </pc:cxnChg>
        <pc:cxnChg chg="del mod">
          <ac:chgData name="Nicholas Car" userId="9200765edd8223da" providerId="LiveId" clId="{7184D3C7-0C7E-9A43-9B2C-0BBC469316FB}" dt="2018-06-12T18:17:05.479" v="380" actId="478"/>
          <ac:cxnSpMkLst>
            <pc:docMk/>
            <pc:sldMk cId="1690753501" sldId="260"/>
            <ac:cxnSpMk id="19" creationId="{ACC5356A-A921-3145-8D4C-9898F0322CB3}"/>
          </ac:cxnSpMkLst>
        </pc:cxnChg>
        <pc:cxnChg chg="del mod">
          <ac:chgData name="Nicholas Car" userId="9200765edd8223da" providerId="LiveId" clId="{7184D3C7-0C7E-9A43-9B2C-0BBC469316FB}" dt="2018-06-12T18:17:05.479" v="380" actId="478"/>
          <ac:cxnSpMkLst>
            <pc:docMk/>
            <pc:sldMk cId="1690753501" sldId="260"/>
            <ac:cxnSpMk id="22" creationId="{0EA73126-2418-F44F-AAC9-268752BBBD60}"/>
          </ac:cxnSpMkLst>
        </pc:cxnChg>
      </pc:sldChg>
      <pc:sldChg chg="delSp modSp del">
        <pc:chgData name="Nicholas Car" userId="9200765edd8223da" providerId="LiveId" clId="{7184D3C7-0C7E-9A43-9B2C-0BBC469316FB}" dt="2018-06-12T20:28:17.709" v="2136" actId="2696"/>
        <pc:sldMkLst>
          <pc:docMk/>
          <pc:sldMk cId="2772091361" sldId="261"/>
        </pc:sldMkLst>
        <pc:spChg chg="mod">
          <ac:chgData name="Nicholas Car" userId="9200765edd8223da" providerId="LiveId" clId="{7184D3C7-0C7E-9A43-9B2C-0BBC469316FB}" dt="2018-06-12T18:57:03.468" v="1501" actId="20577"/>
          <ac:spMkLst>
            <pc:docMk/>
            <pc:sldMk cId="2772091361" sldId="261"/>
            <ac:spMk id="3" creationId="{FEE71673-FB79-0B4D-8145-80347C0AC9CB}"/>
          </ac:spMkLst>
        </pc:spChg>
        <pc:spChg chg="del">
          <ac:chgData name="Nicholas Car" userId="9200765edd8223da" providerId="LiveId" clId="{7184D3C7-0C7E-9A43-9B2C-0BBC469316FB}" dt="2018-06-12T18:17:09.263" v="381" actId="478"/>
          <ac:spMkLst>
            <pc:docMk/>
            <pc:sldMk cId="2772091361" sldId="261"/>
            <ac:spMk id="6" creationId="{FC7A6837-272D-A44B-A1B2-2632BBF46616}"/>
          </ac:spMkLst>
        </pc:spChg>
        <pc:spChg chg="del">
          <ac:chgData name="Nicholas Car" userId="9200765edd8223da" providerId="LiveId" clId="{7184D3C7-0C7E-9A43-9B2C-0BBC469316FB}" dt="2018-06-12T18:17:09.263" v="381" actId="478"/>
          <ac:spMkLst>
            <pc:docMk/>
            <pc:sldMk cId="2772091361" sldId="261"/>
            <ac:spMk id="7" creationId="{79219F65-A94D-104B-97FC-7F25602BE0FE}"/>
          </ac:spMkLst>
        </pc:spChg>
        <pc:spChg chg="del">
          <ac:chgData name="Nicholas Car" userId="9200765edd8223da" providerId="LiveId" clId="{7184D3C7-0C7E-9A43-9B2C-0BBC469316FB}" dt="2018-06-12T18:17:09.263" v="381" actId="478"/>
          <ac:spMkLst>
            <pc:docMk/>
            <pc:sldMk cId="2772091361" sldId="261"/>
            <ac:spMk id="8" creationId="{71F1F7BC-2B4F-B348-B944-22B394858BEC}"/>
          </ac:spMkLst>
        </pc:spChg>
        <pc:spChg chg="del">
          <ac:chgData name="Nicholas Car" userId="9200765edd8223da" providerId="LiveId" clId="{7184D3C7-0C7E-9A43-9B2C-0BBC469316FB}" dt="2018-06-12T18:17:09.263" v="381" actId="478"/>
          <ac:spMkLst>
            <pc:docMk/>
            <pc:sldMk cId="2772091361" sldId="261"/>
            <ac:spMk id="9" creationId="{66443D2F-28CC-7549-A874-0C01C48D79F3}"/>
          </ac:spMkLst>
        </pc:spChg>
        <pc:spChg chg="del">
          <ac:chgData name="Nicholas Car" userId="9200765edd8223da" providerId="LiveId" clId="{7184D3C7-0C7E-9A43-9B2C-0BBC469316FB}" dt="2018-06-12T18:17:09.263" v="381" actId="478"/>
          <ac:spMkLst>
            <pc:docMk/>
            <pc:sldMk cId="2772091361" sldId="261"/>
            <ac:spMk id="10" creationId="{8DCE382E-E318-DB42-BA1C-0C01E3B02F34}"/>
          </ac:spMkLst>
        </pc:spChg>
        <pc:cxnChg chg="del mod">
          <ac:chgData name="Nicholas Car" userId="9200765edd8223da" providerId="LiveId" clId="{7184D3C7-0C7E-9A43-9B2C-0BBC469316FB}" dt="2018-06-12T18:17:09.263" v="381" actId="478"/>
          <ac:cxnSpMkLst>
            <pc:docMk/>
            <pc:sldMk cId="2772091361" sldId="261"/>
            <ac:cxnSpMk id="12" creationId="{4A6049E1-3CAA-C54F-8B88-11504F22A4E2}"/>
          </ac:cxnSpMkLst>
        </pc:cxnChg>
        <pc:cxnChg chg="del mod">
          <ac:chgData name="Nicholas Car" userId="9200765edd8223da" providerId="LiveId" clId="{7184D3C7-0C7E-9A43-9B2C-0BBC469316FB}" dt="2018-06-12T18:17:09.263" v="381" actId="478"/>
          <ac:cxnSpMkLst>
            <pc:docMk/>
            <pc:sldMk cId="2772091361" sldId="261"/>
            <ac:cxnSpMk id="13" creationId="{E1B5E9BD-09BD-D248-B548-28A1398253B1}"/>
          </ac:cxnSpMkLst>
        </pc:cxnChg>
        <pc:cxnChg chg="del mod">
          <ac:chgData name="Nicholas Car" userId="9200765edd8223da" providerId="LiveId" clId="{7184D3C7-0C7E-9A43-9B2C-0BBC469316FB}" dt="2018-06-12T18:17:09.263" v="381" actId="478"/>
          <ac:cxnSpMkLst>
            <pc:docMk/>
            <pc:sldMk cId="2772091361" sldId="261"/>
            <ac:cxnSpMk id="16" creationId="{37D7BE29-F5E4-5949-A371-A0F8987919EC}"/>
          </ac:cxnSpMkLst>
        </pc:cxnChg>
        <pc:cxnChg chg="del mod">
          <ac:chgData name="Nicholas Car" userId="9200765edd8223da" providerId="LiveId" clId="{7184D3C7-0C7E-9A43-9B2C-0BBC469316FB}" dt="2018-06-12T18:17:09.263" v="381" actId="478"/>
          <ac:cxnSpMkLst>
            <pc:docMk/>
            <pc:sldMk cId="2772091361" sldId="261"/>
            <ac:cxnSpMk id="19" creationId="{ACC5356A-A921-3145-8D4C-9898F0322CB3}"/>
          </ac:cxnSpMkLst>
        </pc:cxnChg>
        <pc:cxnChg chg="del mod">
          <ac:chgData name="Nicholas Car" userId="9200765edd8223da" providerId="LiveId" clId="{7184D3C7-0C7E-9A43-9B2C-0BBC469316FB}" dt="2018-06-12T18:17:09.263" v="381" actId="478"/>
          <ac:cxnSpMkLst>
            <pc:docMk/>
            <pc:sldMk cId="2772091361" sldId="261"/>
            <ac:cxnSpMk id="22" creationId="{0EA73126-2418-F44F-AAC9-268752BBBD60}"/>
          </ac:cxnSpMkLst>
        </pc:cxnChg>
      </pc:sldChg>
      <pc:sldChg chg="delSp modSp del">
        <pc:chgData name="Nicholas Car" userId="9200765edd8223da" providerId="LiveId" clId="{7184D3C7-0C7E-9A43-9B2C-0BBC469316FB}" dt="2018-06-12T18:34:26.872" v="732" actId="2696"/>
        <pc:sldMkLst>
          <pc:docMk/>
          <pc:sldMk cId="1590074484" sldId="262"/>
        </pc:sldMkLst>
        <pc:spChg chg="mod">
          <ac:chgData name="Nicholas Car" userId="9200765edd8223da" providerId="LiveId" clId="{7184D3C7-0C7E-9A43-9B2C-0BBC469316FB}" dt="2018-06-12T18:11:03.942" v="181" actId="2696"/>
          <ac:spMkLst>
            <pc:docMk/>
            <pc:sldMk cId="1590074484" sldId="262"/>
            <ac:spMk id="3" creationId="{FEE71673-FB79-0B4D-8145-80347C0AC9CB}"/>
          </ac:spMkLst>
        </pc:spChg>
        <pc:spChg chg="del">
          <ac:chgData name="Nicholas Car" userId="9200765edd8223da" providerId="LiveId" clId="{7184D3C7-0C7E-9A43-9B2C-0BBC469316FB}" dt="2018-06-12T18:17:13.935" v="382" actId="478"/>
          <ac:spMkLst>
            <pc:docMk/>
            <pc:sldMk cId="1590074484" sldId="262"/>
            <ac:spMk id="6" creationId="{FC7A6837-272D-A44B-A1B2-2632BBF46616}"/>
          </ac:spMkLst>
        </pc:spChg>
        <pc:spChg chg="del">
          <ac:chgData name="Nicholas Car" userId="9200765edd8223da" providerId="LiveId" clId="{7184D3C7-0C7E-9A43-9B2C-0BBC469316FB}" dt="2018-06-12T18:17:13.935" v="382" actId="478"/>
          <ac:spMkLst>
            <pc:docMk/>
            <pc:sldMk cId="1590074484" sldId="262"/>
            <ac:spMk id="7" creationId="{79219F65-A94D-104B-97FC-7F25602BE0FE}"/>
          </ac:spMkLst>
        </pc:spChg>
        <pc:spChg chg="del">
          <ac:chgData name="Nicholas Car" userId="9200765edd8223da" providerId="LiveId" clId="{7184D3C7-0C7E-9A43-9B2C-0BBC469316FB}" dt="2018-06-12T18:17:13.935" v="382" actId="478"/>
          <ac:spMkLst>
            <pc:docMk/>
            <pc:sldMk cId="1590074484" sldId="262"/>
            <ac:spMk id="8" creationId="{71F1F7BC-2B4F-B348-B944-22B394858BEC}"/>
          </ac:spMkLst>
        </pc:spChg>
        <pc:spChg chg="del">
          <ac:chgData name="Nicholas Car" userId="9200765edd8223da" providerId="LiveId" clId="{7184D3C7-0C7E-9A43-9B2C-0BBC469316FB}" dt="2018-06-12T18:17:13.935" v="382" actId="478"/>
          <ac:spMkLst>
            <pc:docMk/>
            <pc:sldMk cId="1590074484" sldId="262"/>
            <ac:spMk id="9" creationId="{66443D2F-28CC-7549-A874-0C01C48D79F3}"/>
          </ac:spMkLst>
        </pc:spChg>
        <pc:spChg chg="del">
          <ac:chgData name="Nicholas Car" userId="9200765edd8223da" providerId="LiveId" clId="{7184D3C7-0C7E-9A43-9B2C-0BBC469316FB}" dt="2018-06-12T18:17:13.935" v="382" actId="478"/>
          <ac:spMkLst>
            <pc:docMk/>
            <pc:sldMk cId="1590074484" sldId="262"/>
            <ac:spMk id="10" creationId="{8DCE382E-E318-DB42-BA1C-0C01E3B02F34}"/>
          </ac:spMkLst>
        </pc:spChg>
        <pc:cxnChg chg="del mod">
          <ac:chgData name="Nicholas Car" userId="9200765edd8223da" providerId="LiveId" clId="{7184D3C7-0C7E-9A43-9B2C-0BBC469316FB}" dt="2018-06-12T18:17:13.935" v="382" actId="478"/>
          <ac:cxnSpMkLst>
            <pc:docMk/>
            <pc:sldMk cId="1590074484" sldId="262"/>
            <ac:cxnSpMk id="12" creationId="{4A6049E1-3CAA-C54F-8B88-11504F22A4E2}"/>
          </ac:cxnSpMkLst>
        </pc:cxnChg>
        <pc:cxnChg chg="del mod">
          <ac:chgData name="Nicholas Car" userId="9200765edd8223da" providerId="LiveId" clId="{7184D3C7-0C7E-9A43-9B2C-0BBC469316FB}" dt="2018-06-12T18:17:13.935" v="382" actId="478"/>
          <ac:cxnSpMkLst>
            <pc:docMk/>
            <pc:sldMk cId="1590074484" sldId="262"/>
            <ac:cxnSpMk id="13" creationId="{E1B5E9BD-09BD-D248-B548-28A1398253B1}"/>
          </ac:cxnSpMkLst>
        </pc:cxnChg>
        <pc:cxnChg chg="del mod">
          <ac:chgData name="Nicholas Car" userId="9200765edd8223da" providerId="LiveId" clId="{7184D3C7-0C7E-9A43-9B2C-0BBC469316FB}" dt="2018-06-12T18:17:13.935" v="382" actId="478"/>
          <ac:cxnSpMkLst>
            <pc:docMk/>
            <pc:sldMk cId="1590074484" sldId="262"/>
            <ac:cxnSpMk id="16" creationId="{37D7BE29-F5E4-5949-A371-A0F8987919EC}"/>
          </ac:cxnSpMkLst>
        </pc:cxnChg>
        <pc:cxnChg chg="del mod">
          <ac:chgData name="Nicholas Car" userId="9200765edd8223da" providerId="LiveId" clId="{7184D3C7-0C7E-9A43-9B2C-0BBC469316FB}" dt="2018-06-12T18:17:13.935" v="382" actId="478"/>
          <ac:cxnSpMkLst>
            <pc:docMk/>
            <pc:sldMk cId="1590074484" sldId="262"/>
            <ac:cxnSpMk id="19" creationId="{ACC5356A-A921-3145-8D4C-9898F0322CB3}"/>
          </ac:cxnSpMkLst>
        </pc:cxnChg>
        <pc:cxnChg chg="del mod">
          <ac:chgData name="Nicholas Car" userId="9200765edd8223da" providerId="LiveId" clId="{7184D3C7-0C7E-9A43-9B2C-0BBC469316FB}" dt="2018-06-12T18:17:13.935" v="382" actId="478"/>
          <ac:cxnSpMkLst>
            <pc:docMk/>
            <pc:sldMk cId="1590074484" sldId="262"/>
            <ac:cxnSpMk id="22" creationId="{0EA73126-2418-F44F-AAC9-268752BBBD60}"/>
          </ac:cxnSpMkLst>
        </pc:cxnChg>
      </pc:sldChg>
      <pc:sldChg chg="modSp">
        <pc:chgData name="Nicholas Car" userId="9200765edd8223da" providerId="LiveId" clId="{7184D3C7-0C7E-9A43-9B2C-0BBC469316FB}" dt="2018-06-12T18:11:51.910" v="185" actId="5793"/>
        <pc:sldMkLst>
          <pc:docMk/>
          <pc:sldMk cId="1486012941" sldId="263"/>
        </pc:sldMkLst>
        <pc:spChg chg="mod">
          <ac:chgData name="Nicholas Car" userId="9200765edd8223da" providerId="LiveId" clId="{7184D3C7-0C7E-9A43-9B2C-0BBC469316FB}" dt="2018-06-12T18:11:51.910" v="185" actId="5793"/>
          <ac:spMkLst>
            <pc:docMk/>
            <pc:sldMk cId="1486012941" sldId="263"/>
            <ac:spMk id="3" creationId="{F5ED573F-AEB0-D04C-AEBF-1A644A37155B}"/>
          </ac:spMkLst>
        </pc:spChg>
      </pc:sldChg>
      <pc:sldChg chg="addSp delSp modSp">
        <pc:chgData name="Nicholas Car" userId="9200765edd8223da" providerId="LiveId" clId="{7184D3C7-0C7E-9A43-9B2C-0BBC469316FB}" dt="2018-06-12T18:08:08.991" v="86" actId="478"/>
        <pc:sldMkLst>
          <pc:docMk/>
          <pc:sldMk cId="4071755698" sldId="264"/>
        </pc:sldMkLst>
        <pc:spChg chg="add del mod">
          <ac:chgData name="Nicholas Car" userId="9200765edd8223da" providerId="LiveId" clId="{7184D3C7-0C7E-9A43-9B2C-0BBC469316FB}" dt="2018-06-12T18:08:08.991" v="86" actId="478"/>
          <ac:spMkLst>
            <pc:docMk/>
            <pc:sldMk cId="4071755698" sldId="264"/>
            <ac:spMk id="7" creationId="{A11BA982-3431-C843-AF50-FA57140969E4}"/>
          </ac:spMkLst>
        </pc:spChg>
        <pc:picChg chg="add del mod modCrop">
          <ac:chgData name="Nicholas Car" userId="9200765edd8223da" providerId="LiveId" clId="{7184D3C7-0C7E-9A43-9B2C-0BBC469316FB}" dt="2018-06-12T18:08:06.495" v="85" actId="478"/>
          <ac:picMkLst>
            <pc:docMk/>
            <pc:sldMk cId="4071755698" sldId="264"/>
            <ac:picMk id="6" creationId="{3ECB6E0F-0FB5-5141-851E-D9A8D5DD69D1}"/>
          </ac:picMkLst>
        </pc:picChg>
      </pc:sldChg>
      <pc:sldChg chg="modSp">
        <pc:chgData name="Nicholas Car" userId="9200765edd8223da" providerId="LiveId" clId="{7184D3C7-0C7E-9A43-9B2C-0BBC469316FB}" dt="2018-06-12T18:11:47.474" v="183" actId="5793"/>
        <pc:sldMkLst>
          <pc:docMk/>
          <pc:sldMk cId="794957520" sldId="265"/>
        </pc:sldMkLst>
        <pc:spChg chg="mod">
          <ac:chgData name="Nicholas Car" userId="9200765edd8223da" providerId="LiveId" clId="{7184D3C7-0C7E-9A43-9B2C-0BBC469316FB}" dt="2018-06-12T18:11:47.474" v="183" actId="5793"/>
          <ac:spMkLst>
            <pc:docMk/>
            <pc:sldMk cId="794957520" sldId="265"/>
            <ac:spMk id="3" creationId="{F5ED573F-AEB0-D04C-AEBF-1A644A37155B}"/>
          </ac:spMkLst>
        </pc:spChg>
      </pc:sldChg>
      <pc:sldChg chg="addSp delSp modSp">
        <pc:chgData name="Nicholas Car" userId="9200765edd8223da" providerId="LiveId" clId="{7184D3C7-0C7E-9A43-9B2C-0BBC469316FB}" dt="2018-06-12T18:26:22.452" v="641" actId="12"/>
        <pc:sldMkLst>
          <pc:docMk/>
          <pc:sldMk cId="1082309510" sldId="266"/>
        </pc:sldMkLst>
        <pc:spChg chg="mod">
          <ac:chgData name="Nicholas Car" userId="9200765edd8223da" providerId="LiveId" clId="{7184D3C7-0C7E-9A43-9B2C-0BBC469316FB}" dt="2018-06-12T18:26:22.452" v="641" actId="12"/>
          <ac:spMkLst>
            <pc:docMk/>
            <pc:sldMk cId="1082309510" sldId="266"/>
            <ac:spMk id="3" creationId="{F5ED573F-AEB0-D04C-AEBF-1A644A37155B}"/>
          </ac:spMkLst>
        </pc:spChg>
        <pc:spChg chg="add del mod">
          <ac:chgData name="Nicholas Car" userId="9200765edd8223da" providerId="LiveId" clId="{7184D3C7-0C7E-9A43-9B2C-0BBC469316FB}" dt="2018-06-12T18:25:58.848" v="618" actId="478"/>
          <ac:spMkLst>
            <pc:docMk/>
            <pc:sldMk cId="1082309510" sldId="266"/>
            <ac:spMk id="6" creationId="{B930468C-C919-F54C-8BD5-1D4C16DBA952}"/>
          </ac:spMkLst>
        </pc:spChg>
        <pc:spChg chg="add del mod">
          <ac:chgData name="Nicholas Car" userId="9200765edd8223da" providerId="LiveId" clId="{7184D3C7-0C7E-9A43-9B2C-0BBC469316FB}" dt="2018-06-12T18:25:58.848" v="618" actId="478"/>
          <ac:spMkLst>
            <pc:docMk/>
            <pc:sldMk cId="1082309510" sldId="266"/>
            <ac:spMk id="7" creationId="{536754EC-D644-9D49-A22F-E605657F4294}"/>
          </ac:spMkLst>
        </pc:spChg>
        <pc:spChg chg="add del mod">
          <ac:chgData name="Nicholas Car" userId="9200765edd8223da" providerId="LiveId" clId="{7184D3C7-0C7E-9A43-9B2C-0BBC469316FB}" dt="2018-06-12T18:25:58.848" v="618" actId="478"/>
          <ac:spMkLst>
            <pc:docMk/>
            <pc:sldMk cId="1082309510" sldId="266"/>
            <ac:spMk id="8" creationId="{C28549A0-AB60-AC4F-A6ED-4EDEF2742637}"/>
          </ac:spMkLst>
        </pc:spChg>
        <pc:spChg chg="add del mod">
          <ac:chgData name="Nicholas Car" userId="9200765edd8223da" providerId="LiveId" clId="{7184D3C7-0C7E-9A43-9B2C-0BBC469316FB}" dt="2018-06-12T18:25:58.848" v="618" actId="478"/>
          <ac:spMkLst>
            <pc:docMk/>
            <pc:sldMk cId="1082309510" sldId="266"/>
            <ac:spMk id="9" creationId="{A60F2DD1-605B-B846-8DA4-6C920117418E}"/>
          </ac:spMkLst>
        </pc:spChg>
        <pc:spChg chg="add del mod">
          <ac:chgData name="Nicholas Car" userId="9200765edd8223da" providerId="LiveId" clId="{7184D3C7-0C7E-9A43-9B2C-0BBC469316FB}" dt="2018-06-12T18:25:58.848" v="618" actId="478"/>
          <ac:spMkLst>
            <pc:docMk/>
            <pc:sldMk cId="1082309510" sldId="266"/>
            <ac:spMk id="10" creationId="{F8DBF91F-FAC6-844D-AF82-361799FC2A93}"/>
          </ac:spMkLst>
        </pc:spChg>
        <pc:spChg chg="add del mod">
          <ac:chgData name="Nicholas Car" userId="9200765edd8223da" providerId="LiveId" clId="{7184D3C7-0C7E-9A43-9B2C-0BBC469316FB}" dt="2018-06-12T18:25:58.848" v="618" actId="478"/>
          <ac:spMkLst>
            <pc:docMk/>
            <pc:sldMk cId="1082309510" sldId="266"/>
            <ac:spMk id="11" creationId="{13CE4BB5-E142-EC44-89AD-669E428A9AF7}"/>
          </ac:spMkLst>
        </pc:spChg>
        <pc:spChg chg="add del mod">
          <ac:chgData name="Nicholas Car" userId="9200765edd8223da" providerId="LiveId" clId="{7184D3C7-0C7E-9A43-9B2C-0BBC469316FB}" dt="2018-06-12T18:25:58.848" v="618" actId="478"/>
          <ac:spMkLst>
            <pc:docMk/>
            <pc:sldMk cId="1082309510" sldId="266"/>
            <ac:spMk id="12" creationId="{0CA5FA7D-76D8-1D46-9457-842419506F9B}"/>
          </ac:spMkLst>
        </pc:spChg>
        <pc:spChg chg="add del mod">
          <ac:chgData name="Nicholas Car" userId="9200765edd8223da" providerId="LiveId" clId="{7184D3C7-0C7E-9A43-9B2C-0BBC469316FB}" dt="2018-06-12T18:25:58.848" v="618" actId="478"/>
          <ac:spMkLst>
            <pc:docMk/>
            <pc:sldMk cId="1082309510" sldId="266"/>
            <ac:spMk id="14" creationId="{D30D20C0-4D8C-C842-9F73-710DFF1D4F50}"/>
          </ac:spMkLst>
        </pc:spChg>
        <pc:cxnChg chg="add del mod">
          <ac:chgData name="Nicholas Car" userId="9200765edd8223da" providerId="LiveId" clId="{7184D3C7-0C7E-9A43-9B2C-0BBC469316FB}" dt="2018-06-12T18:25:58.848" v="618" actId="478"/>
          <ac:cxnSpMkLst>
            <pc:docMk/>
            <pc:sldMk cId="1082309510" sldId="266"/>
            <ac:cxnSpMk id="13" creationId="{F02740DF-5F46-554B-927F-53F04605C61A}"/>
          </ac:cxnSpMkLst>
        </pc:cxnChg>
      </pc:sldChg>
      <pc:sldChg chg="del">
        <pc:chgData name="Nicholas Car" userId="9200765edd8223da" providerId="LiveId" clId="{7184D3C7-0C7E-9A43-9B2C-0BBC469316FB}" dt="2018-06-12T18:50:13.747" v="1239" actId="2696"/>
        <pc:sldMkLst>
          <pc:docMk/>
          <pc:sldMk cId="2730691671" sldId="267"/>
        </pc:sldMkLst>
      </pc:sldChg>
      <pc:sldChg chg="addSp delSp modSp ord">
        <pc:chgData name="Nicholas Car" userId="9200765edd8223da" providerId="LiveId" clId="{7184D3C7-0C7E-9A43-9B2C-0BBC469316FB}" dt="2018-06-12T20:23:26.642" v="2036" actId="207"/>
        <pc:sldMkLst>
          <pc:docMk/>
          <pc:sldMk cId="2563857468" sldId="268"/>
        </pc:sldMkLst>
        <pc:spChg chg="mod">
          <ac:chgData name="Nicholas Car" userId="9200765edd8223da" providerId="LiveId" clId="{7184D3C7-0C7E-9A43-9B2C-0BBC469316FB}" dt="2018-06-12T18:54:19.153" v="1388" actId="207"/>
          <ac:spMkLst>
            <pc:docMk/>
            <pc:sldMk cId="2563857468" sldId="268"/>
            <ac:spMk id="2" creationId="{0FA56E3F-F140-CE42-812C-FD5005FDBDD8}"/>
          </ac:spMkLst>
        </pc:spChg>
        <pc:spChg chg="add mod">
          <ac:chgData name="Nicholas Car" userId="9200765edd8223da" providerId="LiveId" clId="{7184D3C7-0C7E-9A43-9B2C-0BBC469316FB}" dt="2018-06-12T19:24:15.464" v="1569" actId="1076"/>
          <ac:spMkLst>
            <pc:docMk/>
            <pc:sldMk cId="2563857468" sldId="268"/>
            <ac:spMk id="3" creationId="{73A8E3F5-C55C-D74C-BF42-36C3C11FD741}"/>
          </ac:spMkLst>
        </pc:spChg>
        <pc:spChg chg="del">
          <ac:chgData name="Nicholas Car" userId="9200765edd8223da" providerId="LiveId" clId="{7184D3C7-0C7E-9A43-9B2C-0BBC469316FB}" dt="2018-06-12T18:54:10.850" v="1387" actId="478"/>
          <ac:spMkLst>
            <pc:docMk/>
            <pc:sldMk cId="2563857468" sldId="268"/>
            <ac:spMk id="7" creationId="{8F9F4165-D73F-2F45-8269-62CF4C0E5473}"/>
          </ac:spMkLst>
        </pc:spChg>
        <pc:spChg chg="del">
          <ac:chgData name="Nicholas Car" userId="9200765edd8223da" providerId="LiveId" clId="{7184D3C7-0C7E-9A43-9B2C-0BBC469316FB}" dt="2018-06-12T18:54:09.331" v="1386" actId="478"/>
          <ac:spMkLst>
            <pc:docMk/>
            <pc:sldMk cId="2563857468" sldId="268"/>
            <ac:spMk id="8" creationId="{DEF52747-D571-2F4E-B138-567C458DAF73}"/>
          </ac:spMkLst>
        </pc:spChg>
        <pc:picChg chg="del">
          <ac:chgData name="Nicholas Car" userId="9200765edd8223da" providerId="LiveId" clId="{7184D3C7-0C7E-9A43-9B2C-0BBC469316FB}" dt="2018-06-12T18:54:04.275" v="1385" actId="478"/>
          <ac:picMkLst>
            <pc:docMk/>
            <pc:sldMk cId="2563857468" sldId="268"/>
            <ac:picMk id="6" creationId="{897E0683-1B81-4847-AC57-B642E7C448FD}"/>
          </ac:picMkLst>
        </pc:picChg>
      </pc:sldChg>
      <pc:sldChg chg="del">
        <pc:chgData name="Nicholas Car" userId="9200765edd8223da" providerId="LiveId" clId="{7184D3C7-0C7E-9A43-9B2C-0BBC469316FB}" dt="2018-06-12T18:54:37.625" v="1398" actId="2696"/>
        <pc:sldMkLst>
          <pc:docMk/>
          <pc:sldMk cId="1698474864" sldId="269"/>
        </pc:sldMkLst>
      </pc:sldChg>
      <pc:sldChg chg="modSp del">
        <pc:chgData name="Nicholas Car" userId="9200765edd8223da" providerId="LiveId" clId="{7184D3C7-0C7E-9A43-9B2C-0BBC469316FB}" dt="2018-06-12T20:30:23.763" v="2263" actId="2696"/>
        <pc:sldMkLst>
          <pc:docMk/>
          <pc:sldMk cId="2370909491" sldId="270"/>
        </pc:sldMkLst>
        <pc:spChg chg="mod">
          <ac:chgData name="Nicholas Car" userId="9200765edd8223da" providerId="LiveId" clId="{7184D3C7-0C7E-9A43-9B2C-0BBC469316FB}" dt="2018-06-12T18:45:07.956" v="980" actId="20577"/>
          <ac:spMkLst>
            <pc:docMk/>
            <pc:sldMk cId="2370909491" sldId="270"/>
            <ac:spMk id="3" creationId="{F5ED573F-AEB0-D04C-AEBF-1A644A37155B}"/>
          </ac:spMkLst>
        </pc:spChg>
      </pc:sldChg>
      <pc:sldChg chg="addSp delSp modSp">
        <pc:chgData name="Nicholas Car" userId="9200765edd8223da" providerId="LiveId" clId="{7184D3C7-0C7E-9A43-9B2C-0BBC469316FB}" dt="2018-06-12T18:45:15.252" v="981" actId="20577"/>
        <pc:sldMkLst>
          <pc:docMk/>
          <pc:sldMk cId="501822717" sldId="271"/>
        </pc:sldMkLst>
        <pc:spChg chg="mod">
          <ac:chgData name="Nicholas Car" userId="9200765edd8223da" providerId="LiveId" clId="{7184D3C7-0C7E-9A43-9B2C-0BBC469316FB}" dt="2018-06-12T18:45:15.252" v="981" actId="20577"/>
          <ac:spMkLst>
            <pc:docMk/>
            <pc:sldMk cId="501822717" sldId="271"/>
            <ac:spMk id="3" creationId="{F5ED573F-AEB0-D04C-AEBF-1A644A37155B}"/>
          </ac:spMkLst>
        </pc:spChg>
        <pc:spChg chg="add del mod">
          <ac:chgData name="Nicholas Car" userId="9200765edd8223da" providerId="LiveId" clId="{7184D3C7-0C7E-9A43-9B2C-0BBC469316FB}" dt="2018-06-12T18:13:55.511" v="255" actId="478"/>
          <ac:spMkLst>
            <pc:docMk/>
            <pc:sldMk cId="501822717" sldId="271"/>
            <ac:spMk id="6" creationId="{1207044D-1512-0A4B-BDC1-9036F3C6C045}"/>
          </ac:spMkLst>
        </pc:spChg>
        <pc:cxnChg chg="add del mod">
          <ac:chgData name="Nicholas Car" userId="9200765edd8223da" providerId="LiveId" clId="{7184D3C7-0C7E-9A43-9B2C-0BBC469316FB}" dt="2018-06-12T18:13:55.511" v="255" actId="478"/>
          <ac:cxnSpMkLst>
            <pc:docMk/>
            <pc:sldMk cId="501822717" sldId="271"/>
            <ac:cxnSpMk id="7" creationId="{877E3D80-9FF9-0745-A7B9-0301EF52EB8E}"/>
          </ac:cxnSpMkLst>
        </pc:cxnChg>
      </pc:sldChg>
      <pc:sldChg chg="modSp add">
        <pc:chgData name="Nicholas Car" userId="9200765edd8223da" providerId="LiveId" clId="{7184D3C7-0C7E-9A43-9B2C-0BBC469316FB}" dt="2018-06-12T18:08:24.481" v="100" actId="1076"/>
        <pc:sldMkLst>
          <pc:docMk/>
          <pc:sldMk cId="161462002" sldId="272"/>
        </pc:sldMkLst>
        <pc:spChg chg="mod">
          <ac:chgData name="Nicholas Car" userId="9200765edd8223da" providerId="LiveId" clId="{7184D3C7-0C7E-9A43-9B2C-0BBC469316FB}" dt="2018-06-12T18:08:24.481" v="100" actId="1076"/>
          <ac:spMkLst>
            <pc:docMk/>
            <pc:sldMk cId="161462002" sldId="272"/>
            <ac:spMk id="7" creationId="{A11BA982-3431-C843-AF50-FA57140969E4}"/>
          </ac:spMkLst>
        </pc:spChg>
        <pc:picChg chg="mod">
          <ac:chgData name="Nicholas Car" userId="9200765edd8223da" providerId="LiveId" clId="{7184D3C7-0C7E-9A43-9B2C-0BBC469316FB}" dt="2018-06-12T18:08:20.072" v="99" actId="1036"/>
          <ac:picMkLst>
            <pc:docMk/>
            <pc:sldMk cId="161462002" sldId="272"/>
            <ac:picMk id="6" creationId="{3ECB6E0F-0FB5-5141-851E-D9A8D5DD69D1}"/>
          </ac:picMkLst>
        </pc:picChg>
      </pc:sldChg>
      <pc:sldChg chg="modSp add del">
        <pc:chgData name="Nicholas Car" userId="9200765edd8223da" providerId="LiveId" clId="{7184D3C7-0C7E-9A43-9B2C-0BBC469316FB}" dt="2018-06-12T18:57:13.801" v="1502" actId="2696"/>
        <pc:sldMkLst>
          <pc:docMk/>
          <pc:sldMk cId="2737066711" sldId="273"/>
        </pc:sldMkLst>
        <pc:spChg chg="mod">
          <ac:chgData name="Nicholas Car" userId="9200765edd8223da" providerId="LiveId" clId="{7184D3C7-0C7E-9A43-9B2C-0BBC469316FB}" dt="2018-06-12T18:33:55.870" v="726" actId="20577"/>
          <ac:spMkLst>
            <pc:docMk/>
            <pc:sldMk cId="2737066711" sldId="273"/>
            <ac:spMk id="3" creationId="{FEE71673-FB79-0B4D-8145-80347C0AC9CB}"/>
          </ac:spMkLst>
        </pc:spChg>
      </pc:sldChg>
      <pc:sldChg chg="modSp add">
        <pc:chgData name="Nicholas Car" userId="9200765edd8223da" providerId="LiveId" clId="{7184D3C7-0C7E-9A43-9B2C-0BBC469316FB}" dt="2018-06-12T18:45:25.300" v="983" actId="15"/>
        <pc:sldMkLst>
          <pc:docMk/>
          <pc:sldMk cId="3870005433" sldId="274"/>
        </pc:sldMkLst>
        <pc:spChg chg="mod">
          <ac:chgData name="Nicholas Car" userId="9200765edd8223da" providerId="LiveId" clId="{7184D3C7-0C7E-9A43-9B2C-0BBC469316FB}" dt="2018-06-12T18:45:25.300" v="983" actId="15"/>
          <ac:spMkLst>
            <pc:docMk/>
            <pc:sldMk cId="3870005433" sldId="274"/>
            <ac:spMk id="3" creationId="{F5ED573F-AEB0-D04C-AEBF-1A644A37155B}"/>
          </ac:spMkLst>
        </pc:spChg>
      </pc:sldChg>
      <pc:sldChg chg="addSp delSp modSp add">
        <pc:chgData name="Nicholas Car" userId="9200765edd8223da" providerId="LiveId" clId="{7184D3C7-0C7E-9A43-9B2C-0BBC469316FB}" dt="2018-06-12T18:53:12.409" v="1364" actId="207"/>
        <pc:sldMkLst>
          <pc:docMk/>
          <pc:sldMk cId="1793918643" sldId="275"/>
        </pc:sldMkLst>
        <pc:spChg chg="mod">
          <ac:chgData name="Nicholas Car" userId="9200765edd8223da" providerId="LiveId" clId="{7184D3C7-0C7E-9A43-9B2C-0BBC469316FB}" dt="2018-06-12T18:53:12.409" v="1364" actId="207"/>
          <ac:spMkLst>
            <pc:docMk/>
            <pc:sldMk cId="1793918643" sldId="275"/>
            <ac:spMk id="2" creationId="{0FA56E3F-F140-CE42-812C-FD5005FDBDD8}"/>
          </ac:spMkLst>
        </pc:spChg>
        <pc:spChg chg="mod">
          <ac:chgData name="Nicholas Car" userId="9200765edd8223da" providerId="LiveId" clId="{7184D3C7-0C7E-9A43-9B2C-0BBC469316FB}" dt="2018-06-12T18:52:29.530" v="1359" actId="207"/>
          <ac:spMkLst>
            <pc:docMk/>
            <pc:sldMk cId="1793918643" sldId="275"/>
            <ac:spMk id="3" creationId="{F5ED573F-AEB0-D04C-AEBF-1A644A37155B}"/>
          </ac:spMkLst>
        </pc:spChg>
        <pc:spChg chg="del">
          <ac:chgData name="Nicholas Car" userId="9200765edd8223da" providerId="LiveId" clId="{7184D3C7-0C7E-9A43-9B2C-0BBC469316FB}" dt="2018-06-12T18:16:39.335" v="378" actId="478"/>
          <ac:spMkLst>
            <pc:docMk/>
            <pc:sldMk cId="1793918643" sldId="275"/>
            <ac:spMk id="11" creationId="{13CE4BB5-E142-EC44-89AD-669E428A9AF7}"/>
          </ac:spMkLst>
        </pc:spChg>
        <pc:spChg chg="mod">
          <ac:chgData name="Nicholas Car" userId="9200765edd8223da" providerId="LiveId" clId="{7184D3C7-0C7E-9A43-9B2C-0BBC469316FB}" dt="2018-06-12T18:21:44.681" v="542" actId="20577"/>
          <ac:spMkLst>
            <pc:docMk/>
            <pc:sldMk cId="1793918643" sldId="275"/>
            <ac:spMk id="12" creationId="{0CA5FA7D-76D8-1D46-9457-842419506F9B}"/>
          </ac:spMkLst>
        </pc:spChg>
        <pc:spChg chg="mod">
          <ac:chgData name="Nicholas Car" userId="9200765edd8223da" providerId="LiveId" clId="{7184D3C7-0C7E-9A43-9B2C-0BBC469316FB}" dt="2018-06-12T18:16:37.749" v="377" actId="1076"/>
          <ac:spMkLst>
            <pc:docMk/>
            <pc:sldMk cId="1793918643" sldId="275"/>
            <ac:spMk id="14" creationId="{D30D20C0-4D8C-C842-9F73-710DFF1D4F50}"/>
          </ac:spMkLst>
        </pc:spChg>
        <pc:spChg chg="add mod">
          <ac:chgData name="Nicholas Car" userId="9200765edd8223da" providerId="LiveId" clId="{7184D3C7-0C7E-9A43-9B2C-0BBC469316FB}" dt="2018-06-12T18:17:21.736" v="384" actId="1076"/>
          <ac:spMkLst>
            <pc:docMk/>
            <pc:sldMk cId="1793918643" sldId="275"/>
            <ac:spMk id="15" creationId="{E52B46B1-2DC8-8B4E-8D18-0334B208A029}"/>
          </ac:spMkLst>
        </pc:spChg>
        <pc:spChg chg="add mod">
          <ac:chgData name="Nicholas Car" userId="9200765edd8223da" providerId="LiveId" clId="{7184D3C7-0C7E-9A43-9B2C-0BBC469316FB}" dt="2018-06-12T18:17:48.254" v="389" actId="207"/>
          <ac:spMkLst>
            <pc:docMk/>
            <pc:sldMk cId="1793918643" sldId="275"/>
            <ac:spMk id="16" creationId="{510A0B09-AB7A-E846-A598-13A0886F7869}"/>
          </ac:spMkLst>
        </pc:spChg>
        <pc:spChg chg="add mod">
          <ac:chgData name="Nicholas Car" userId="9200765edd8223da" providerId="LiveId" clId="{7184D3C7-0C7E-9A43-9B2C-0BBC469316FB}" dt="2018-06-12T18:17:21.736" v="384" actId="1076"/>
          <ac:spMkLst>
            <pc:docMk/>
            <pc:sldMk cId="1793918643" sldId="275"/>
            <ac:spMk id="17" creationId="{3CAB035E-82AA-9C4C-A3E0-A8001C53B6AE}"/>
          </ac:spMkLst>
        </pc:spChg>
        <pc:spChg chg="add mod">
          <ac:chgData name="Nicholas Car" userId="9200765edd8223da" providerId="LiveId" clId="{7184D3C7-0C7E-9A43-9B2C-0BBC469316FB}" dt="2018-06-12T18:17:33.014" v="386" actId="207"/>
          <ac:spMkLst>
            <pc:docMk/>
            <pc:sldMk cId="1793918643" sldId="275"/>
            <ac:spMk id="18" creationId="{BFB64575-63F1-F24F-9140-7A590FEC38BB}"/>
          </ac:spMkLst>
        </pc:spChg>
        <pc:spChg chg="add mod">
          <ac:chgData name="Nicholas Car" userId="9200765edd8223da" providerId="LiveId" clId="{7184D3C7-0C7E-9A43-9B2C-0BBC469316FB}" dt="2018-06-12T18:17:33.014" v="386" actId="207"/>
          <ac:spMkLst>
            <pc:docMk/>
            <pc:sldMk cId="1793918643" sldId="275"/>
            <ac:spMk id="19" creationId="{52C8E8D3-0AEE-3B48-846C-858250F910ED}"/>
          </ac:spMkLst>
        </pc:spChg>
        <pc:spChg chg="add del mod">
          <ac:chgData name="Nicholas Car" userId="9200765edd8223da" providerId="LiveId" clId="{7184D3C7-0C7E-9A43-9B2C-0BBC469316FB}" dt="2018-06-12T18:21:58.177" v="547" actId="207"/>
          <ac:spMkLst>
            <pc:docMk/>
            <pc:sldMk cId="1793918643" sldId="275"/>
            <ac:spMk id="25" creationId="{7D21BAB2-C933-A144-A6D7-46FE4939FBA2}"/>
          </ac:spMkLst>
        </pc:spChg>
        <pc:spChg chg="add del mod">
          <ac:chgData name="Nicholas Car" userId="9200765edd8223da" providerId="LiveId" clId="{7184D3C7-0C7E-9A43-9B2C-0BBC469316FB}" dt="2018-06-12T18:47:39.997" v="1145" actId="478"/>
          <ac:spMkLst>
            <pc:docMk/>
            <pc:sldMk cId="1793918643" sldId="275"/>
            <ac:spMk id="26" creationId="{BBF990BA-B0C3-5A46-ACEC-2CC74A7F8637}"/>
          </ac:spMkLst>
        </pc:spChg>
        <pc:cxnChg chg="add mod">
          <ac:chgData name="Nicholas Car" userId="9200765edd8223da" providerId="LiveId" clId="{7184D3C7-0C7E-9A43-9B2C-0BBC469316FB}" dt="2018-06-12T18:17:54.304" v="390" actId="208"/>
          <ac:cxnSpMkLst>
            <pc:docMk/>
            <pc:sldMk cId="1793918643" sldId="275"/>
            <ac:cxnSpMk id="20" creationId="{168A7BAE-7037-EF4B-A593-6E57F127E0DA}"/>
          </ac:cxnSpMkLst>
        </pc:cxnChg>
        <pc:cxnChg chg="add mod">
          <ac:chgData name="Nicholas Car" userId="9200765edd8223da" providerId="LiveId" clId="{7184D3C7-0C7E-9A43-9B2C-0BBC469316FB}" dt="2018-06-12T18:17:40.183" v="387" actId="208"/>
          <ac:cxnSpMkLst>
            <pc:docMk/>
            <pc:sldMk cId="1793918643" sldId="275"/>
            <ac:cxnSpMk id="21" creationId="{E251DDAC-1EBA-A048-BA89-8E579D30CB42}"/>
          </ac:cxnSpMkLst>
        </pc:cxnChg>
        <pc:cxnChg chg="add mod">
          <ac:chgData name="Nicholas Car" userId="9200765edd8223da" providerId="LiveId" clId="{7184D3C7-0C7E-9A43-9B2C-0BBC469316FB}" dt="2018-06-12T18:17:21.736" v="384" actId="1076"/>
          <ac:cxnSpMkLst>
            <pc:docMk/>
            <pc:sldMk cId="1793918643" sldId="275"/>
            <ac:cxnSpMk id="22" creationId="{609BB2AF-5464-F945-93F8-5F1F13908A00}"/>
          </ac:cxnSpMkLst>
        </pc:cxnChg>
        <pc:cxnChg chg="add mod">
          <ac:chgData name="Nicholas Car" userId="9200765edd8223da" providerId="LiveId" clId="{7184D3C7-0C7E-9A43-9B2C-0BBC469316FB}" dt="2018-06-12T18:17:21.736" v="384" actId="1076"/>
          <ac:cxnSpMkLst>
            <pc:docMk/>
            <pc:sldMk cId="1793918643" sldId="275"/>
            <ac:cxnSpMk id="23" creationId="{52005169-DCA4-F843-B539-6DA0098719F1}"/>
          </ac:cxnSpMkLst>
        </pc:cxnChg>
        <pc:cxnChg chg="add mod">
          <ac:chgData name="Nicholas Car" userId="9200765edd8223da" providerId="LiveId" clId="{7184D3C7-0C7E-9A43-9B2C-0BBC469316FB}" dt="2018-06-12T18:17:40.183" v="387" actId="208"/>
          <ac:cxnSpMkLst>
            <pc:docMk/>
            <pc:sldMk cId="1793918643" sldId="275"/>
            <ac:cxnSpMk id="24" creationId="{4D8F4443-01E9-0643-8A97-5D038C47F6C5}"/>
          </ac:cxnSpMkLst>
        </pc:cxnChg>
      </pc:sldChg>
      <pc:sldChg chg="addSp modSp add">
        <pc:chgData name="Nicholas Car" userId="9200765edd8223da" providerId="LiveId" clId="{7184D3C7-0C7E-9A43-9B2C-0BBC469316FB}" dt="2018-06-12T18:53:09.494" v="1363" actId="207"/>
        <pc:sldMkLst>
          <pc:docMk/>
          <pc:sldMk cId="3911185425" sldId="276"/>
        </pc:sldMkLst>
        <pc:spChg chg="mod">
          <ac:chgData name="Nicholas Car" userId="9200765edd8223da" providerId="LiveId" clId="{7184D3C7-0C7E-9A43-9B2C-0BBC469316FB}" dt="2018-06-12T18:53:09.494" v="1363" actId="207"/>
          <ac:spMkLst>
            <pc:docMk/>
            <pc:sldMk cId="3911185425" sldId="276"/>
            <ac:spMk id="2" creationId="{0FA56E3F-F140-CE42-812C-FD5005FDBDD8}"/>
          </ac:spMkLst>
        </pc:spChg>
        <pc:spChg chg="mod">
          <ac:chgData name="Nicholas Car" userId="9200765edd8223da" providerId="LiveId" clId="{7184D3C7-0C7E-9A43-9B2C-0BBC469316FB}" dt="2018-06-12T18:52:24.969" v="1358" actId="207"/>
          <ac:spMkLst>
            <pc:docMk/>
            <pc:sldMk cId="3911185425" sldId="276"/>
            <ac:spMk id="3" creationId="{F5ED573F-AEB0-D04C-AEBF-1A644A37155B}"/>
          </ac:spMkLst>
        </pc:spChg>
        <pc:spChg chg="mod">
          <ac:chgData name="Nicholas Car" userId="9200765edd8223da" providerId="LiveId" clId="{7184D3C7-0C7E-9A43-9B2C-0BBC469316FB}" dt="2018-06-12T18:20:26.750" v="513" actId="1038"/>
          <ac:spMkLst>
            <pc:docMk/>
            <pc:sldMk cId="3911185425" sldId="276"/>
            <ac:spMk id="6" creationId="{B930468C-C919-F54C-8BD5-1D4C16DBA952}"/>
          </ac:spMkLst>
        </pc:spChg>
        <pc:spChg chg="mod">
          <ac:chgData name="Nicholas Car" userId="9200765edd8223da" providerId="LiveId" clId="{7184D3C7-0C7E-9A43-9B2C-0BBC469316FB}" dt="2018-06-12T18:20:26.750" v="513" actId="1038"/>
          <ac:spMkLst>
            <pc:docMk/>
            <pc:sldMk cId="3911185425" sldId="276"/>
            <ac:spMk id="7" creationId="{536754EC-D644-9D49-A22F-E605657F4294}"/>
          </ac:spMkLst>
        </pc:spChg>
        <pc:spChg chg="mod">
          <ac:chgData name="Nicholas Car" userId="9200765edd8223da" providerId="LiveId" clId="{7184D3C7-0C7E-9A43-9B2C-0BBC469316FB}" dt="2018-06-12T18:20:26.750" v="513" actId="1038"/>
          <ac:spMkLst>
            <pc:docMk/>
            <pc:sldMk cId="3911185425" sldId="276"/>
            <ac:spMk id="8" creationId="{C28549A0-AB60-AC4F-A6ED-4EDEF2742637}"/>
          </ac:spMkLst>
        </pc:spChg>
        <pc:spChg chg="mod">
          <ac:chgData name="Nicholas Car" userId="9200765edd8223da" providerId="LiveId" clId="{7184D3C7-0C7E-9A43-9B2C-0BBC469316FB}" dt="2018-06-12T18:20:26.750" v="513" actId="1038"/>
          <ac:spMkLst>
            <pc:docMk/>
            <pc:sldMk cId="3911185425" sldId="276"/>
            <ac:spMk id="9" creationId="{A60F2DD1-605B-B846-8DA4-6C920117418E}"/>
          </ac:spMkLst>
        </pc:spChg>
        <pc:spChg chg="mod">
          <ac:chgData name="Nicholas Car" userId="9200765edd8223da" providerId="LiveId" clId="{7184D3C7-0C7E-9A43-9B2C-0BBC469316FB}" dt="2018-06-12T18:20:26.750" v="513" actId="1038"/>
          <ac:spMkLst>
            <pc:docMk/>
            <pc:sldMk cId="3911185425" sldId="276"/>
            <ac:spMk id="10" creationId="{F8DBF91F-FAC6-844D-AF82-361799FC2A93}"/>
          </ac:spMkLst>
        </pc:spChg>
        <pc:spChg chg="mod">
          <ac:chgData name="Nicholas Car" userId="9200765edd8223da" providerId="LiveId" clId="{7184D3C7-0C7E-9A43-9B2C-0BBC469316FB}" dt="2018-06-12T18:20:01.152" v="494" actId="1038"/>
          <ac:spMkLst>
            <pc:docMk/>
            <pc:sldMk cId="3911185425" sldId="276"/>
            <ac:spMk id="11" creationId="{13CE4BB5-E142-EC44-89AD-669E428A9AF7}"/>
          </ac:spMkLst>
        </pc:spChg>
        <pc:spChg chg="mod">
          <ac:chgData name="Nicholas Car" userId="9200765edd8223da" providerId="LiveId" clId="{7184D3C7-0C7E-9A43-9B2C-0BBC469316FB}" dt="2018-06-12T18:20:01.152" v="494" actId="1038"/>
          <ac:spMkLst>
            <pc:docMk/>
            <pc:sldMk cId="3911185425" sldId="276"/>
            <ac:spMk id="12" creationId="{0CA5FA7D-76D8-1D46-9457-842419506F9B}"/>
          </ac:spMkLst>
        </pc:spChg>
        <pc:spChg chg="mod">
          <ac:chgData name="Nicholas Car" userId="9200765edd8223da" providerId="LiveId" clId="{7184D3C7-0C7E-9A43-9B2C-0BBC469316FB}" dt="2018-06-12T18:19:55.214" v="482" actId="1037"/>
          <ac:spMkLst>
            <pc:docMk/>
            <pc:sldMk cId="3911185425" sldId="276"/>
            <ac:spMk id="14" creationId="{D30D20C0-4D8C-C842-9F73-710DFF1D4F50}"/>
          </ac:spMkLst>
        </pc:spChg>
        <pc:spChg chg="add mod">
          <ac:chgData name="Nicholas Car" userId="9200765edd8223da" providerId="LiveId" clId="{7184D3C7-0C7E-9A43-9B2C-0BBC469316FB}" dt="2018-06-12T18:20:26.750" v="513" actId="1038"/>
          <ac:spMkLst>
            <pc:docMk/>
            <pc:sldMk cId="3911185425" sldId="276"/>
            <ac:spMk id="15" creationId="{5BDF4C61-2A93-1944-9451-CB54DCB99B18}"/>
          </ac:spMkLst>
        </pc:spChg>
        <pc:spChg chg="add mod">
          <ac:chgData name="Nicholas Car" userId="9200765edd8223da" providerId="LiveId" clId="{7184D3C7-0C7E-9A43-9B2C-0BBC469316FB}" dt="2018-06-12T18:20:26.750" v="513" actId="1038"/>
          <ac:spMkLst>
            <pc:docMk/>
            <pc:sldMk cId="3911185425" sldId="276"/>
            <ac:spMk id="16" creationId="{175E5A84-F3F8-7449-B906-FA742FFC3CB6}"/>
          </ac:spMkLst>
        </pc:spChg>
        <pc:spChg chg="add mod">
          <ac:chgData name="Nicholas Car" userId="9200765edd8223da" providerId="LiveId" clId="{7184D3C7-0C7E-9A43-9B2C-0BBC469316FB}" dt="2018-06-12T18:20:26.750" v="513" actId="1038"/>
          <ac:spMkLst>
            <pc:docMk/>
            <pc:sldMk cId="3911185425" sldId="276"/>
            <ac:spMk id="17" creationId="{6E6FD717-8D93-4F43-9B12-0E829BF5ACC1}"/>
          </ac:spMkLst>
        </pc:spChg>
        <pc:spChg chg="add mod">
          <ac:chgData name="Nicholas Car" userId="9200765edd8223da" providerId="LiveId" clId="{7184D3C7-0C7E-9A43-9B2C-0BBC469316FB}" dt="2018-06-12T18:20:26.750" v="513" actId="1038"/>
          <ac:spMkLst>
            <pc:docMk/>
            <pc:sldMk cId="3911185425" sldId="276"/>
            <ac:spMk id="18" creationId="{40485FAF-7FEE-124F-B997-559C2AB61BC1}"/>
          </ac:spMkLst>
        </pc:spChg>
        <pc:spChg chg="add mod">
          <ac:chgData name="Nicholas Car" userId="9200765edd8223da" providerId="LiveId" clId="{7184D3C7-0C7E-9A43-9B2C-0BBC469316FB}" dt="2018-06-12T18:19:55.214" v="482" actId="1037"/>
          <ac:spMkLst>
            <pc:docMk/>
            <pc:sldMk cId="3911185425" sldId="276"/>
            <ac:spMk id="19" creationId="{9BE9064A-5D6D-1943-A7FE-76D1141875FB}"/>
          </ac:spMkLst>
        </pc:spChg>
        <pc:spChg chg="add mod">
          <ac:chgData name="Nicholas Car" userId="9200765edd8223da" providerId="LiveId" clId="{7184D3C7-0C7E-9A43-9B2C-0BBC469316FB}" dt="2018-06-12T18:19:55.214" v="482" actId="1037"/>
          <ac:spMkLst>
            <pc:docMk/>
            <pc:sldMk cId="3911185425" sldId="276"/>
            <ac:spMk id="20" creationId="{6B1F5F3A-CA59-1B42-AF5B-1342479470EC}"/>
          </ac:spMkLst>
        </pc:spChg>
        <pc:spChg chg="add mod">
          <ac:chgData name="Nicholas Car" userId="9200765edd8223da" providerId="LiveId" clId="{7184D3C7-0C7E-9A43-9B2C-0BBC469316FB}" dt="2018-06-12T18:19:55.214" v="482" actId="1037"/>
          <ac:spMkLst>
            <pc:docMk/>
            <pc:sldMk cId="3911185425" sldId="276"/>
            <ac:spMk id="21" creationId="{2CC91722-B45E-C149-B89C-512EFEC1A89B}"/>
          </ac:spMkLst>
        </pc:spChg>
        <pc:spChg chg="add mod">
          <ac:chgData name="Nicholas Car" userId="9200765edd8223da" providerId="LiveId" clId="{7184D3C7-0C7E-9A43-9B2C-0BBC469316FB}" dt="2018-06-12T18:19:55.214" v="482" actId="1037"/>
          <ac:spMkLst>
            <pc:docMk/>
            <pc:sldMk cId="3911185425" sldId="276"/>
            <ac:spMk id="22" creationId="{763A5DE6-6E26-1D49-A07A-E56C01F0AF7C}"/>
          </ac:spMkLst>
        </pc:spChg>
        <pc:spChg chg="add mod">
          <ac:chgData name="Nicholas Car" userId="9200765edd8223da" providerId="LiveId" clId="{7184D3C7-0C7E-9A43-9B2C-0BBC469316FB}" dt="2018-06-12T18:20:18.567" v="507" actId="20577"/>
          <ac:spMkLst>
            <pc:docMk/>
            <pc:sldMk cId="3911185425" sldId="276"/>
            <ac:spMk id="24" creationId="{F0983CC2-C599-F141-B71D-95B1CF6FA8D9}"/>
          </ac:spMkLst>
        </pc:spChg>
        <pc:cxnChg chg="mod">
          <ac:chgData name="Nicholas Car" userId="9200765edd8223da" providerId="LiveId" clId="{7184D3C7-0C7E-9A43-9B2C-0BBC469316FB}" dt="2018-06-12T18:19:55.214" v="482" actId="1037"/>
          <ac:cxnSpMkLst>
            <pc:docMk/>
            <pc:sldMk cId="3911185425" sldId="276"/>
            <ac:cxnSpMk id="13" creationId="{F02740DF-5F46-554B-927F-53F04605C61A}"/>
          </ac:cxnSpMkLst>
        </pc:cxnChg>
        <pc:cxnChg chg="add mod">
          <ac:chgData name="Nicholas Car" userId="9200765edd8223da" providerId="LiveId" clId="{7184D3C7-0C7E-9A43-9B2C-0BBC469316FB}" dt="2018-06-12T18:20:13.685" v="497" actId="1076"/>
          <ac:cxnSpMkLst>
            <pc:docMk/>
            <pc:sldMk cId="3911185425" sldId="276"/>
            <ac:cxnSpMk id="23" creationId="{7F46D9B0-DF2E-414E-9A5A-48E70A1E0BC6}"/>
          </ac:cxnSpMkLst>
        </pc:cxnChg>
      </pc:sldChg>
      <pc:sldChg chg="addSp delSp modSp add">
        <pc:chgData name="Nicholas Car" userId="9200765edd8223da" providerId="LiveId" clId="{7184D3C7-0C7E-9A43-9B2C-0BBC469316FB}" dt="2018-06-12T18:53:22.873" v="1367" actId="207"/>
        <pc:sldMkLst>
          <pc:docMk/>
          <pc:sldMk cId="1239433339" sldId="277"/>
        </pc:sldMkLst>
        <pc:spChg chg="mod">
          <ac:chgData name="Nicholas Car" userId="9200765edd8223da" providerId="LiveId" clId="{7184D3C7-0C7E-9A43-9B2C-0BBC469316FB}" dt="2018-06-12T18:53:22.873" v="1367" actId="207"/>
          <ac:spMkLst>
            <pc:docMk/>
            <pc:sldMk cId="1239433339" sldId="277"/>
            <ac:spMk id="2" creationId="{0FA56E3F-F140-CE42-812C-FD5005FDBDD8}"/>
          </ac:spMkLst>
        </pc:spChg>
        <pc:spChg chg="mod">
          <ac:chgData name="Nicholas Car" userId="9200765edd8223da" providerId="LiveId" clId="{7184D3C7-0C7E-9A43-9B2C-0BBC469316FB}" dt="2018-06-12T18:53:02.303" v="1362" actId="207"/>
          <ac:spMkLst>
            <pc:docMk/>
            <pc:sldMk cId="1239433339" sldId="277"/>
            <ac:spMk id="3" creationId="{F5ED573F-AEB0-D04C-AEBF-1A644A37155B}"/>
          </ac:spMkLst>
        </pc:spChg>
        <pc:spChg chg="mod">
          <ac:chgData name="Nicholas Car" userId="9200765edd8223da" providerId="LiveId" clId="{7184D3C7-0C7E-9A43-9B2C-0BBC469316FB}" dt="2018-06-12T18:20:59.106" v="516" actId="1076"/>
          <ac:spMkLst>
            <pc:docMk/>
            <pc:sldMk cId="1239433339" sldId="277"/>
            <ac:spMk id="9" creationId="{A60F2DD1-605B-B846-8DA4-6C920117418E}"/>
          </ac:spMkLst>
        </pc:spChg>
        <pc:spChg chg="del">
          <ac:chgData name="Nicholas Car" userId="9200765edd8223da" providerId="LiveId" clId="{7184D3C7-0C7E-9A43-9B2C-0BBC469316FB}" dt="2018-06-12T18:21:38.209" v="525" actId="478"/>
          <ac:spMkLst>
            <pc:docMk/>
            <pc:sldMk cId="1239433339" sldId="277"/>
            <ac:spMk id="12" creationId="{0CA5FA7D-76D8-1D46-9457-842419506F9B}"/>
          </ac:spMkLst>
        </pc:spChg>
        <pc:spChg chg="del">
          <ac:chgData name="Nicholas Car" userId="9200765edd8223da" providerId="LiveId" clId="{7184D3C7-0C7E-9A43-9B2C-0BBC469316FB}" dt="2018-06-12T18:22:05.904" v="549" actId="478"/>
          <ac:spMkLst>
            <pc:docMk/>
            <pc:sldMk cId="1239433339" sldId="277"/>
            <ac:spMk id="14" creationId="{D30D20C0-4D8C-C842-9F73-710DFF1D4F50}"/>
          </ac:spMkLst>
        </pc:spChg>
        <pc:spChg chg="del">
          <ac:chgData name="Nicholas Car" userId="9200765edd8223da" providerId="LiveId" clId="{7184D3C7-0C7E-9A43-9B2C-0BBC469316FB}" dt="2018-06-12T18:21:38.209" v="525" actId="478"/>
          <ac:spMkLst>
            <pc:docMk/>
            <pc:sldMk cId="1239433339" sldId="277"/>
            <ac:spMk id="15" creationId="{E52B46B1-2DC8-8B4E-8D18-0334B208A029}"/>
          </ac:spMkLst>
        </pc:spChg>
        <pc:spChg chg="del">
          <ac:chgData name="Nicholas Car" userId="9200765edd8223da" providerId="LiveId" clId="{7184D3C7-0C7E-9A43-9B2C-0BBC469316FB}" dt="2018-06-12T18:21:38.209" v="525" actId="478"/>
          <ac:spMkLst>
            <pc:docMk/>
            <pc:sldMk cId="1239433339" sldId="277"/>
            <ac:spMk id="16" creationId="{510A0B09-AB7A-E846-A598-13A0886F7869}"/>
          </ac:spMkLst>
        </pc:spChg>
        <pc:spChg chg="del">
          <ac:chgData name="Nicholas Car" userId="9200765edd8223da" providerId="LiveId" clId="{7184D3C7-0C7E-9A43-9B2C-0BBC469316FB}" dt="2018-06-12T18:21:38.209" v="525" actId="478"/>
          <ac:spMkLst>
            <pc:docMk/>
            <pc:sldMk cId="1239433339" sldId="277"/>
            <ac:spMk id="17" creationId="{3CAB035E-82AA-9C4C-A3E0-A8001C53B6AE}"/>
          </ac:spMkLst>
        </pc:spChg>
        <pc:spChg chg="del">
          <ac:chgData name="Nicholas Car" userId="9200765edd8223da" providerId="LiveId" clId="{7184D3C7-0C7E-9A43-9B2C-0BBC469316FB}" dt="2018-06-12T18:21:38.209" v="525" actId="478"/>
          <ac:spMkLst>
            <pc:docMk/>
            <pc:sldMk cId="1239433339" sldId="277"/>
            <ac:spMk id="18" creationId="{BFB64575-63F1-F24F-9140-7A590FEC38BB}"/>
          </ac:spMkLst>
        </pc:spChg>
        <pc:spChg chg="del">
          <ac:chgData name="Nicholas Car" userId="9200765edd8223da" providerId="LiveId" clId="{7184D3C7-0C7E-9A43-9B2C-0BBC469316FB}" dt="2018-06-12T18:21:38.209" v="525" actId="478"/>
          <ac:spMkLst>
            <pc:docMk/>
            <pc:sldMk cId="1239433339" sldId="277"/>
            <ac:spMk id="19" creationId="{52C8E8D3-0AEE-3B48-846C-858250F910ED}"/>
          </ac:spMkLst>
        </pc:spChg>
        <pc:spChg chg="add mod">
          <ac:chgData name="Nicholas Car" userId="9200765edd8223da" providerId="LiveId" clId="{7184D3C7-0C7E-9A43-9B2C-0BBC469316FB}" dt="2018-06-12T18:21:18.546" v="518" actId="1076"/>
          <ac:spMkLst>
            <pc:docMk/>
            <pc:sldMk cId="1239433339" sldId="277"/>
            <ac:spMk id="25" creationId="{657A0409-4A7A-1740-9099-501342685964}"/>
          </ac:spMkLst>
        </pc:spChg>
        <pc:spChg chg="add mod">
          <ac:chgData name="Nicholas Car" userId="9200765edd8223da" providerId="LiveId" clId="{7184D3C7-0C7E-9A43-9B2C-0BBC469316FB}" dt="2018-06-12T18:21:18.546" v="518" actId="1076"/>
          <ac:spMkLst>
            <pc:docMk/>
            <pc:sldMk cId="1239433339" sldId="277"/>
            <ac:spMk id="26" creationId="{204944F0-9450-1748-9D08-8907ED2D55F7}"/>
          </ac:spMkLst>
        </pc:spChg>
        <pc:spChg chg="add mod">
          <ac:chgData name="Nicholas Car" userId="9200765edd8223da" providerId="LiveId" clId="{7184D3C7-0C7E-9A43-9B2C-0BBC469316FB}" dt="2018-06-12T18:21:24.382" v="520" actId="1076"/>
          <ac:spMkLst>
            <pc:docMk/>
            <pc:sldMk cId="1239433339" sldId="277"/>
            <ac:spMk id="27" creationId="{CE5C4C84-A252-C947-BC76-8439A7C29214}"/>
          </ac:spMkLst>
        </pc:spChg>
        <pc:spChg chg="add mod">
          <ac:chgData name="Nicholas Car" userId="9200765edd8223da" providerId="LiveId" clId="{7184D3C7-0C7E-9A43-9B2C-0BBC469316FB}" dt="2018-06-12T18:21:30.502" v="522" actId="1076"/>
          <ac:spMkLst>
            <pc:docMk/>
            <pc:sldMk cId="1239433339" sldId="277"/>
            <ac:spMk id="28" creationId="{EFAED13A-9FB9-A445-8C6D-F3D4E9900D9C}"/>
          </ac:spMkLst>
        </pc:spChg>
        <pc:spChg chg="add mod">
          <ac:chgData name="Nicholas Car" userId="9200765edd8223da" providerId="LiveId" clId="{7184D3C7-0C7E-9A43-9B2C-0BBC469316FB}" dt="2018-06-12T18:25:11.475" v="614" actId="1076"/>
          <ac:spMkLst>
            <pc:docMk/>
            <pc:sldMk cId="1239433339" sldId="277"/>
            <ac:spMk id="29" creationId="{20FC625D-080B-8C41-9E83-B741FD1217E2}"/>
          </ac:spMkLst>
        </pc:spChg>
        <pc:spChg chg="add del mod">
          <ac:chgData name="Nicholas Car" userId="9200765edd8223da" providerId="LiveId" clId="{7184D3C7-0C7E-9A43-9B2C-0BBC469316FB}" dt="2018-06-12T18:23:26.795" v="575" actId="478"/>
          <ac:spMkLst>
            <pc:docMk/>
            <pc:sldMk cId="1239433339" sldId="277"/>
            <ac:spMk id="30" creationId="{7B75D5BF-3D6B-5B40-AE97-FF6B47A531FF}"/>
          </ac:spMkLst>
        </pc:spChg>
        <pc:spChg chg="add del mod">
          <ac:chgData name="Nicholas Car" userId="9200765edd8223da" providerId="LiveId" clId="{7184D3C7-0C7E-9A43-9B2C-0BBC469316FB}" dt="2018-06-12T18:23:26.795" v="575" actId="478"/>
          <ac:spMkLst>
            <pc:docMk/>
            <pc:sldMk cId="1239433339" sldId="277"/>
            <ac:spMk id="31" creationId="{2EDC62A8-E598-7C46-8564-B8C381F4824A}"/>
          </ac:spMkLst>
        </pc:spChg>
        <pc:spChg chg="add del mod">
          <ac:chgData name="Nicholas Car" userId="9200765edd8223da" providerId="LiveId" clId="{7184D3C7-0C7E-9A43-9B2C-0BBC469316FB}" dt="2018-06-12T18:23:26.795" v="575" actId="478"/>
          <ac:spMkLst>
            <pc:docMk/>
            <pc:sldMk cId="1239433339" sldId="277"/>
            <ac:spMk id="32" creationId="{8326F0ED-66BF-A943-B087-45694F5E6282}"/>
          </ac:spMkLst>
        </pc:spChg>
        <pc:spChg chg="add del mod">
          <ac:chgData name="Nicholas Car" userId="9200765edd8223da" providerId="LiveId" clId="{7184D3C7-0C7E-9A43-9B2C-0BBC469316FB}" dt="2018-06-12T18:23:26.795" v="575" actId="478"/>
          <ac:spMkLst>
            <pc:docMk/>
            <pc:sldMk cId="1239433339" sldId="277"/>
            <ac:spMk id="33" creationId="{A48A7FBE-968E-E742-96F4-8292CC209404}"/>
          </ac:spMkLst>
        </pc:spChg>
        <pc:spChg chg="add del mod">
          <ac:chgData name="Nicholas Car" userId="9200765edd8223da" providerId="LiveId" clId="{7184D3C7-0C7E-9A43-9B2C-0BBC469316FB}" dt="2018-06-12T18:23:26.795" v="575" actId="478"/>
          <ac:spMkLst>
            <pc:docMk/>
            <pc:sldMk cId="1239433339" sldId="277"/>
            <ac:spMk id="34" creationId="{B9DB8BE8-D4D1-804B-A702-E674BB46EDA7}"/>
          </ac:spMkLst>
        </pc:spChg>
        <pc:spChg chg="add mod">
          <ac:chgData name="Nicholas Car" userId="9200765edd8223da" providerId="LiveId" clId="{7184D3C7-0C7E-9A43-9B2C-0BBC469316FB}" dt="2018-06-12T18:25:13.263" v="615" actId="1076"/>
          <ac:spMkLst>
            <pc:docMk/>
            <pc:sldMk cId="1239433339" sldId="277"/>
            <ac:spMk id="42" creationId="{657CE31B-AA31-5142-9E16-B3222213C37C}"/>
          </ac:spMkLst>
        </pc:spChg>
        <pc:spChg chg="add">
          <ac:chgData name="Nicholas Car" userId="9200765edd8223da" providerId="LiveId" clId="{7184D3C7-0C7E-9A43-9B2C-0BBC469316FB}" dt="2018-06-12T18:23:27.821" v="576" actId="207"/>
          <ac:spMkLst>
            <pc:docMk/>
            <pc:sldMk cId="1239433339" sldId="277"/>
            <ac:spMk id="49" creationId="{BABE048E-6CBE-BF40-A3B0-CACFD4498944}"/>
          </ac:spMkLst>
        </pc:spChg>
        <pc:spChg chg="add">
          <ac:chgData name="Nicholas Car" userId="9200765edd8223da" providerId="LiveId" clId="{7184D3C7-0C7E-9A43-9B2C-0BBC469316FB}" dt="2018-06-12T18:23:27.821" v="576" actId="207"/>
          <ac:spMkLst>
            <pc:docMk/>
            <pc:sldMk cId="1239433339" sldId="277"/>
            <ac:spMk id="50" creationId="{B2F5FB56-8A02-554A-94D5-67AC38B3D063}"/>
          </ac:spMkLst>
        </pc:spChg>
        <pc:spChg chg="add">
          <ac:chgData name="Nicholas Car" userId="9200765edd8223da" providerId="LiveId" clId="{7184D3C7-0C7E-9A43-9B2C-0BBC469316FB}" dt="2018-06-12T18:23:27.821" v="576" actId="207"/>
          <ac:spMkLst>
            <pc:docMk/>
            <pc:sldMk cId="1239433339" sldId="277"/>
            <ac:spMk id="51" creationId="{D04E3155-9A4D-C74F-8EBC-AD8A88C3DCCE}"/>
          </ac:spMkLst>
        </pc:spChg>
        <pc:spChg chg="add">
          <ac:chgData name="Nicholas Car" userId="9200765edd8223da" providerId="LiveId" clId="{7184D3C7-0C7E-9A43-9B2C-0BBC469316FB}" dt="2018-06-12T18:23:27.821" v="576" actId="207"/>
          <ac:spMkLst>
            <pc:docMk/>
            <pc:sldMk cId="1239433339" sldId="277"/>
            <ac:spMk id="52" creationId="{E23BB154-47B8-284B-B758-7EB156DF6C99}"/>
          </ac:spMkLst>
        </pc:spChg>
        <pc:spChg chg="add">
          <ac:chgData name="Nicholas Car" userId="9200765edd8223da" providerId="LiveId" clId="{7184D3C7-0C7E-9A43-9B2C-0BBC469316FB}" dt="2018-06-12T18:23:27.821" v="576" actId="207"/>
          <ac:spMkLst>
            <pc:docMk/>
            <pc:sldMk cId="1239433339" sldId="277"/>
            <ac:spMk id="53" creationId="{A882F914-19F3-6345-801C-F09AF644DBB5}"/>
          </ac:spMkLst>
        </pc:spChg>
        <pc:spChg chg="add del mod">
          <ac:chgData name="Nicholas Car" userId="9200765edd8223da" providerId="LiveId" clId="{7184D3C7-0C7E-9A43-9B2C-0BBC469316FB}" dt="2018-06-12T18:49:00.554" v="1199" actId="478"/>
          <ac:spMkLst>
            <pc:docMk/>
            <pc:sldMk cId="1239433339" sldId="277"/>
            <ac:spMk id="66" creationId="{BF6F2E14-9C99-EE4E-B33A-1287C52E5BFD}"/>
          </ac:spMkLst>
        </pc:spChg>
        <pc:spChg chg="add del mod">
          <ac:chgData name="Nicholas Car" userId="9200765edd8223da" providerId="LiveId" clId="{7184D3C7-0C7E-9A43-9B2C-0BBC469316FB}" dt="2018-06-12T18:51:14.252" v="1340" actId="478"/>
          <ac:spMkLst>
            <pc:docMk/>
            <pc:sldMk cId="1239433339" sldId="277"/>
            <ac:spMk id="78" creationId="{C6A3F365-D3CB-CE48-9558-8C3292FEFF37}"/>
          </ac:spMkLst>
        </pc:spChg>
        <pc:cxnChg chg="del mod">
          <ac:chgData name="Nicholas Car" userId="9200765edd8223da" providerId="LiveId" clId="{7184D3C7-0C7E-9A43-9B2C-0BBC469316FB}" dt="2018-06-12T18:21:38.209" v="525" actId="478"/>
          <ac:cxnSpMkLst>
            <pc:docMk/>
            <pc:sldMk cId="1239433339" sldId="277"/>
            <ac:cxnSpMk id="20" creationId="{168A7BAE-7037-EF4B-A593-6E57F127E0DA}"/>
          </ac:cxnSpMkLst>
        </pc:cxnChg>
        <pc:cxnChg chg="del mod">
          <ac:chgData name="Nicholas Car" userId="9200765edd8223da" providerId="LiveId" clId="{7184D3C7-0C7E-9A43-9B2C-0BBC469316FB}" dt="2018-06-12T18:21:38.209" v="525" actId="478"/>
          <ac:cxnSpMkLst>
            <pc:docMk/>
            <pc:sldMk cId="1239433339" sldId="277"/>
            <ac:cxnSpMk id="21" creationId="{E251DDAC-1EBA-A048-BA89-8E579D30CB42}"/>
          </ac:cxnSpMkLst>
        </pc:cxnChg>
        <pc:cxnChg chg="del mod">
          <ac:chgData name="Nicholas Car" userId="9200765edd8223da" providerId="LiveId" clId="{7184D3C7-0C7E-9A43-9B2C-0BBC469316FB}" dt="2018-06-12T18:21:38.209" v="525" actId="478"/>
          <ac:cxnSpMkLst>
            <pc:docMk/>
            <pc:sldMk cId="1239433339" sldId="277"/>
            <ac:cxnSpMk id="22" creationId="{609BB2AF-5464-F945-93F8-5F1F13908A00}"/>
          </ac:cxnSpMkLst>
        </pc:cxnChg>
        <pc:cxnChg chg="del mod">
          <ac:chgData name="Nicholas Car" userId="9200765edd8223da" providerId="LiveId" clId="{7184D3C7-0C7E-9A43-9B2C-0BBC469316FB}" dt="2018-06-12T18:21:38.209" v="525" actId="478"/>
          <ac:cxnSpMkLst>
            <pc:docMk/>
            <pc:sldMk cId="1239433339" sldId="277"/>
            <ac:cxnSpMk id="23" creationId="{52005169-DCA4-F843-B539-6DA0098719F1}"/>
          </ac:cxnSpMkLst>
        </pc:cxnChg>
        <pc:cxnChg chg="del mod">
          <ac:chgData name="Nicholas Car" userId="9200765edd8223da" providerId="LiveId" clId="{7184D3C7-0C7E-9A43-9B2C-0BBC469316FB}" dt="2018-06-12T18:21:38.209" v="525" actId="478"/>
          <ac:cxnSpMkLst>
            <pc:docMk/>
            <pc:sldMk cId="1239433339" sldId="277"/>
            <ac:cxnSpMk id="24" creationId="{4D8F4443-01E9-0643-8A97-5D038C47F6C5}"/>
          </ac:cxnSpMkLst>
        </pc:cxnChg>
        <pc:cxnChg chg="add del mod">
          <ac:chgData name="Nicholas Car" userId="9200765edd8223da" providerId="LiveId" clId="{7184D3C7-0C7E-9A43-9B2C-0BBC469316FB}" dt="2018-06-12T18:23:26.795" v="575" actId="478"/>
          <ac:cxnSpMkLst>
            <pc:docMk/>
            <pc:sldMk cId="1239433339" sldId="277"/>
            <ac:cxnSpMk id="35" creationId="{2FB5C21B-12C7-2549-B5D7-129DD81F6417}"/>
          </ac:cxnSpMkLst>
        </pc:cxnChg>
        <pc:cxnChg chg="add del mod">
          <ac:chgData name="Nicholas Car" userId="9200765edd8223da" providerId="LiveId" clId="{7184D3C7-0C7E-9A43-9B2C-0BBC469316FB}" dt="2018-06-12T18:23:26.795" v="575" actId="478"/>
          <ac:cxnSpMkLst>
            <pc:docMk/>
            <pc:sldMk cId="1239433339" sldId="277"/>
            <ac:cxnSpMk id="36" creationId="{D5A14FBB-5ACC-8248-8119-88096AA088C4}"/>
          </ac:cxnSpMkLst>
        </pc:cxnChg>
        <pc:cxnChg chg="add del mod">
          <ac:chgData name="Nicholas Car" userId="9200765edd8223da" providerId="LiveId" clId="{7184D3C7-0C7E-9A43-9B2C-0BBC469316FB}" dt="2018-06-12T18:23:26.795" v="575" actId="478"/>
          <ac:cxnSpMkLst>
            <pc:docMk/>
            <pc:sldMk cId="1239433339" sldId="277"/>
            <ac:cxnSpMk id="37" creationId="{8083015C-4E71-3840-B910-B5CB148440DE}"/>
          </ac:cxnSpMkLst>
        </pc:cxnChg>
        <pc:cxnChg chg="add del mod">
          <ac:chgData name="Nicholas Car" userId="9200765edd8223da" providerId="LiveId" clId="{7184D3C7-0C7E-9A43-9B2C-0BBC469316FB}" dt="2018-06-12T18:23:26.795" v="575" actId="478"/>
          <ac:cxnSpMkLst>
            <pc:docMk/>
            <pc:sldMk cId="1239433339" sldId="277"/>
            <ac:cxnSpMk id="38" creationId="{4A394D15-0D53-E546-A0F1-14F5877A99C9}"/>
          </ac:cxnSpMkLst>
        </pc:cxnChg>
        <pc:cxnChg chg="add del mod">
          <ac:chgData name="Nicholas Car" userId="9200765edd8223da" providerId="LiveId" clId="{7184D3C7-0C7E-9A43-9B2C-0BBC469316FB}" dt="2018-06-12T18:23:26.795" v="575" actId="478"/>
          <ac:cxnSpMkLst>
            <pc:docMk/>
            <pc:sldMk cId="1239433339" sldId="277"/>
            <ac:cxnSpMk id="39" creationId="{2BA4C097-AF5D-784F-B8F2-219BF23B67F0}"/>
          </ac:cxnSpMkLst>
        </pc:cxnChg>
        <pc:cxnChg chg="add mod">
          <ac:chgData name="Nicholas Car" userId="9200765edd8223da" providerId="LiveId" clId="{7184D3C7-0C7E-9A43-9B2C-0BBC469316FB}" dt="2018-06-12T18:25:11.475" v="614" actId="1076"/>
          <ac:cxnSpMkLst>
            <pc:docMk/>
            <pc:sldMk cId="1239433339" sldId="277"/>
            <ac:cxnSpMk id="40" creationId="{EA63460A-8C87-F940-AF09-7C011859C53B}"/>
          </ac:cxnSpMkLst>
        </pc:cxnChg>
        <pc:cxnChg chg="add mod">
          <ac:chgData name="Nicholas Car" userId="9200765edd8223da" providerId="LiveId" clId="{7184D3C7-0C7E-9A43-9B2C-0BBC469316FB}" dt="2018-06-12T18:25:16.653" v="616" actId="14100"/>
          <ac:cxnSpMkLst>
            <pc:docMk/>
            <pc:sldMk cId="1239433339" sldId="277"/>
            <ac:cxnSpMk id="43" creationId="{01D3A3FB-869B-6244-A8D2-50DD0807A4D5}"/>
          </ac:cxnSpMkLst>
        </pc:cxnChg>
        <pc:cxnChg chg="add mod">
          <ac:chgData name="Nicholas Car" userId="9200765edd8223da" providerId="LiveId" clId="{7184D3C7-0C7E-9A43-9B2C-0BBC469316FB}" dt="2018-06-12T18:22:58.692" v="565" actId="14100"/>
          <ac:cxnSpMkLst>
            <pc:docMk/>
            <pc:sldMk cId="1239433339" sldId="277"/>
            <ac:cxnSpMk id="46" creationId="{C9EE19C4-A893-9B49-98E9-BE46DB52B857}"/>
          </ac:cxnSpMkLst>
        </pc:cxnChg>
        <pc:cxnChg chg="add">
          <ac:chgData name="Nicholas Car" userId="9200765edd8223da" providerId="LiveId" clId="{7184D3C7-0C7E-9A43-9B2C-0BBC469316FB}" dt="2018-06-12T18:23:27.821" v="576" actId="207"/>
          <ac:cxnSpMkLst>
            <pc:docMk/>
            <pc:sldMk cId="1239433339" sldId="277"/>
            <ac:cxnSpMk id="54" creationId="{48853E4C-3503-A14C-AFBF-491A647E7318}"/>
          </ac:cxnSpMkLst>
        </pc:cxnChg>
        <pc:cxnChg chg="add">
          <ac:chgData name="Nicholas Car" userId="9200765edd8223da" providerId="LiveId" clId="{7184D3C7-0C7E-9A43-9B2C-0BBC469316FB}" dt="2018-06-12T18:23:27.821" v="576" actId="207"/>
          <ac:cxnSpMkLst>
            <pc:docMk/>
            <pc:sldMk cId="1239433339" sldId="277"/>
            <ac:cxnSpMk id="55" creationId="{AC5EADAF-ACC3-734F-892D-76B17D4B9515}"/>
          </ac:cxnSpMkLst>
        </pc:cxnChg>
        <pc:cxnChg chg="add">
          <ac:chgData name="Nicholas Car" userId="9200765edd8223da" providerId="LiveId" clId="{7184D3C7-0C7E-9A43-9B2C-0BBC469316FB}" dt="2018-06-12T18:23:27.821" v="576" actId="207"/>
          <ac:cxnSpMkLst>
            <pc:docMk/>
            <pc:sldMk cId="1239433339" sldId="277"/>
            <ac:cxnSpMk id="56" creationId="{850D1FB0-8C61-8146-B27E-8190E4518548}"/>
          </ac:cxnSpMkLst>
        </pc:cxnChg>
        <pc:cxnChg chg="add">
          <ac:chgData name="Nicholas Car" userId="9200765edd8223da" providerId="LiveId" clId="{7184D3C7-0C7E-9A43-9B2C-0BBC469316FB}" dt="2018-06-12T18:23:27.821" v="576" actId="207"/>
          <ac:cxnSpMkLst>
            <pc:docMk/>
            <pc:sldMk cId="1239433339" sldId="277"/>
            <ac:cxnSpMk id="57" creationId="{E5C382DD-4B79-6944-8EF5-1F0309740640}"/>
          </ac:cxnSpMkLst>
        </pc:cxnChg>
        <pc:cxnChg chg="add">
          <ac:chgData name="Nicholas Car" userId="9200765edd8223da" providerId="LiveId" clId="{7184D3C7-0C7E-9A43-9B2C-0BBC469316FB}" dt="2018-06-12T18:23:27.821" v="576" actId="207"/>
          <ac:cxnSpMkLst>
            <pc:docMk/>
            <pc:sldMk cId="1239433339" sldId="277"/>
            <ac:cxnSpMk id="58" creationId="{1A5C2FE7-AAF1-D04A-864E-D69A8EB9E7DB}"/>
          </ac:cxnSpMkLst>
        </pc:cxnChg>
      </pc:sldChg>
      <pc:sldChg chg="modSp add">
        <pc:chgData name="Nicholas Car" userId="9200765edd8223da" providerId="LiveId" clId="{7184D3C7-0C7E-9A43-9B2C-0BBC469316FB}" dt="2018-06-12T18:52:13.621" v="1357" actId="207"/>
        <pc:sldMkLst>
          <pc:docMk/>
          <pc:sldMk cId="2841013959" sldId="278"/>
        </pc:sldMkLst>
        <pc:spChg chg="mod">
          <ac:chgData name="Nicholas Car" userId="9200765edd8223da" providerId="LiveId" clId="{7184D3C7-0C7E-9A43-9B2C-0BBC469316FB}" dt="2018-06-12T18:51:46.447" v="1354" actId="20577"/>
          <ac:spMkLst>
            <pc:docMk/>
            <pc:sldMk cId="2841013959" sldId="278"/>
            <ac:spMk id="2" creationId="{0FA56E3F-F140-CE42-812C-FD5005FDBDD8}"/>
          </ac:spMkLst>
        </pc:spChg>
        <pc:spChg chg="mod">
          <ac:chgData name="Nicholas Car" userId="9200765edd8223da" providerId="LiveId" clId="{7184D3C7-0C7E-9A43-9B2C-0BBC469316FB}" dt="2018-06-12T18:52:13.621" v="1357" actId="207"/>
          <ac:spMkLst>
            <pc:docMk/>
            <pc:sldMk cId="2841013959" sldId="278"/>
            <ac:spMk id="3" creationId="{F5ED573F-AEB0-D04C-AEBF-1A644A37155B}"/>
          </ac:spMkLst>
        </pc:spChg>
      </pc:sldChg>
      <pc:sldChg chg="addSp add ord">
        <pc:chgData name="Nicholas Car" userId="9200765edd8223da" providerId="LiveId" clId="{7184D3C7-0C7E-9A43-9B2C-0BBC469316FB}" dt="2018-06-12T20:28:06.104" v="2135" actId="207"/>
        <pc:sldMkLst>
          <pc:docMk/>
          <pc:sldMk cId="4062800596" sldId="279"/>
        </pc:sldMkLst>
        <pc:picChg chg="add">
          <ac:chgData name="Nicholas Car" userId="9200765edd8223da" providerId="LiveId" clId="{7184D3C7-0C7E-9A43-9B2C-0BBC469316FB}" dt="2018-06-12T18:27:15.385" v="645" actId="207"/>
          <ac:picMkLst>
            <pc:docMk/>
            <pc:sldMk cId="4062800596" sldId="279"/>
            <ac:picMk id="6" creationId="{3393C3AD-7CBF-184A-9105-C659BB58B503}"/>
          </ac:picMkLst>
        </pc:picChg>
      </pc:sldChg>
      <pc:sldChg chg="addSp modSp add ord">
        <pc:chgData name="Nicholas Car" userId="9200765edd8223da" providerId="LiveId" clId="{7184D3C7-0C7E-9A43-9B2C-0BBC469316FB}" dt="2018-06-12T20:35:56.617" v="2750" actId="1076"/>
        <pc:sldMkLst>
          <pc:docMk/>
          <pc:sldMk cId="219444931" sldId="280"/>
        </pc:sldMkLst>
        <pc:spChg chg="mod">
          <ac:chgData name="Nicholas Car" userId="9200765edd8223da" providerId="LiveId" clId="{7184D3C7-0C7E-9A43-9B2C-0BBC469316FB}" dt="2018-06-12T18:54:54.667" v="1423" actId="20577"/>
          <ac:spMkLst>
            <pc:docMk/>
            <pc:sldMk cId="219444931" sldId="280"/>
            <ac:spMk id="2" creationId="{E0B0DE7D-C443-6844-8F8B-980FB39A6168}"/>
          </ac:spMkLst>
        </pc:spChg>
        <pc:spChg chg="add mod">
          <ac:chgData name="Nicholas Car" userId="9200765edd8223da" providerId="LiveId" clId="{7184D3C7-0C7E-9A43-9B2C-0BBC469316FB}" dt="2018-06-12T20:35:56.617" v="2750" actId="1076"/>
          <ac:spMkLst>
            <pc:docMk/>
            <pc:sldMk cId="219444931" sldId="280"/>
            <ac:spMk id="7" creationId="{97E69E42-4A68-3C4B-B106-3462C89C8C2E}"/>
          </ac:spMkLst>
        </pc:spChg>
        <pc:picChg chg="add mod">
          <ac:chgData name="Nicholas Car" userId="9200765edd8223da" providerId="LiveId" clId="{7184D3C7-0C7E-9A43-9B2C-0BBC469316FB}" dt="2018-06-12T18:55:04.217" v="1425" actId="1076"/>
          <ac:picMkLst>
            <pc:docMk/>
            <pc:sldMk cId="219444931" sldId="280"/>
            <ac:picMk id="6" creationId="{6C1FD00B-99EB-A44B-8A43-3BBD128CA4AC}"/>
          </ac:picMkLst>
        </pc:picChg>
      </pc:sldChg>
      <pc:sldChg chg="addSp delSp modSp add ord">
        <pc:chgData name="Nicholas Car" userId="9200765edd8223da" providerId="LiveId" clId="{7184D3C7-0C7E-9A43-9B2C-0BBC469316FB}" dt="2018-06-12T20:23:18.891" v="2035" actId="207"/>
        <pc:sldMkLst>
          <pc:docMk/>
          <pc:sldMk cId="893447414" sldId="281"/>
        </pc:sldMkLst>
        <pc:spChg chg="del">
          <ac:chgData name="Nicholas Car" userId="9200765edd8223da" providerId="LiveId" clId="{7184D3C7-0C7E-9A43-9B2C-0BBC469316FB}" dt="2018-06-12T18:55:39.853" v="1431" actId="478"/>
          <ac:spMkLst>
            <pc:docMk/>
            <pc:sldMk cId="893447414" sldId="281"/>
            <ac:spMk id="2" creationId="{9985F7DA-5331-C646-AF20-C6F6012B0D9F}"/>
          </ac:spMkLst>
        </pc:spChg>
        <pc:spChg chg="del">
          <ac:chgData name="Nicholas Car" userId="9200765edd8223da" providerId="LiveId" clId="{7184D3C7-0C7E-9A43-9B2C-0BBC469316FB}" dt="2018-06-12T18:55:38.406" v="1430" actId="478"/>
          <ac:spMkLst>
            <pc:docMk/>
            <pc:sldMk cId="893447414" sldId="281"/>
            <ac:spMk id="3" creationId="{FAAD95B4-EC8A-E44C-B10A-1292E3E66CB2}"/>
          </ac:spMkLst>
        </pc:spChg>
        <pc:spChg chg="add mod">
          <ac:chgData name="Nicholas Car" userId="9200765edd8223da" providerId="LiveId" clId="{7184D3C7-0C7E-9A43-9B2C-0BBC469316FB}" dt="2018-06-12T18:56:20.726" v="1495" actId="1037"/>
          <ac:spMkLst>
            <pc:docMk/>
            <pc:sldMk cId="893447414" sldId="281"/>
            <ac:spMk id="7" creationId="{19180729-EE39-8B4B-A6DB-478BBD8B2FED}"/>
          </ac:spMkLst>
        </pc:spChg>
        <pc:picChg chg="add mod">
          <ac:chgData name="Nicholas Car" userId="9200765edd8223da" providerId="LiveId" clId="{7184D3C7-0C7E-9A43-9B2C-0BBC469316FB}" dt="2018-06-12T18:56:23.398" v="1499" actId="1037"/>
          <ac:picMkLst>
            <pc:docMk/>
            <pc:sldMk cId="893447414" sldId="281"/>
            <ac:picMk id="6" creationId="{0D55C6BA-2ACA-074A-8A5D-F8E281CF5585}"/>
          </ac:picMkLst>
        </pc:picChg>
      </pc:sldChg>
      <pc:sldChg chg="addSp add ord">
        <pc:chgData name="Nicholas Car" userId="9200765edd8223da" providerId="LiveId" clId="{7184D3C7-0C7E-9A43-9B2C-0BBC469316FB}" dt="2018-06-12T20:45:18.405" v="3151" actId="207"/>
        <pc:sldMkLst>
          <pc:docMk/>
          <pc:sldMk cId="3431940052" sldId="282"/>
        </pc:sldMkLst>
        <pc:picChg chg="add">
          <ac:chgData name="Nicholas Car" userId="9200765edd8223da" providerId="LiveId" clId="{7184D3C7-0C7E-9A43-9B2C-0BBC469316FB}" dt="2018-06-12T18:28:17.552" v="649" actId="207"/>
          <ac:picMkLst>
            <pc:docMk/>
            <pc:sldMk cId="3431940052" sldId="282"/>
            <ac:picMk id="6" creationId="{BE4319A7-857F-6A4B-9F2D-09ECEA592852}"/>
          </ac:picMkLst>
        </pc:picChg>
      </pc:sldChg>
      <pc:sldChg chg="addSp add">
        <pc:chgData name="Nicholas Car" userId="9200765edd8223da" providerId="LiveId" clId="{7184D3C7-0C7E-9A43-9B2C-0BBC469316FB}" dt="2018-06-12T18:28:54.808" v="651" actId="207"/>
        <pc:sldMkLst>
          <pc:docMk/>
          <pc:sldMk cId="122434854" sldId="283"/>
        </pc:sldMkLst>
        <pc:picChg chg="add">
          <ac:chgData name="Nicholas Car" userId="9200765edd8223da" providerId="LiveId" clId="{7184D3C7-0C7E-9A43-9B2C-0BBC469316FB}" dt="2018-06-12T18:28:54.808" v="651" actId="207"/>
          <ac:picMkLst>
            <pc:docMk/>
            <pc:sldMk cId="122434854" sldId="283"/>
            <ac:picMk id="6" creationId="{C206D55D-FF20-D546-A65F-EDC603294AE3}"/>
          </ac:picMkLst>
        </pc:picChg>
      </pc:sldChg>
      <pc:sldChg chg="addSp add">
        <pc:chgData name="Nicholas Car" userId="9200765edd8223da" providerId="LiveId" clId="{7184D3C7-0C7E-9A43-9B2C-0BBC469316FB}" dt="2018-06-12T18:29:08.241" v="653" actId="207"/>
        <pc:sldMkLst>
          <pc:docMk/>
          <pc:sldMk cId="1873255413" sldId="284"/>
        </pc:sldMkLst>
        <pc:picChg chg="add">
          <ac:chgData name="Nicholas Car" userId="9200765edd8223da" providerId="LiveId" clId="{7184D3C7-0C7E-9A43-9B2C-0BBC469316FB}" dt="2018-06-12T18:29:08.241" v="653" actId="207"/>
          <ac:picMkLst>
            <pc:docMk/>
            <pc:sldMk cId="1873255413" sldId="284"/>
            <ac:picMk id="7170" creationId="{EE87CD76-6539-FF4F-A207-1E5C31C66EB4}"/>
          </ac:picMkLst>
        </pc:picChg>
      </pc:sldChg>
      <pc:sldChg chg="addSp add ord">
        <pc:chgData name="Nicholas Car" userId="9200765edd8223da" providerId="LiveId" clId="{7184D3C7-0C7E-9A43-9B2C-0BBC469316FB}" dt="2018-06-12T20:35:12.738" v="2724" actId="207"/>
        <pc:sldMkLst>
          <pc:docMk/>
          <pc:sldMk cId="2342789503" sldId="285"/>
        </pc:sldMkLst>
        <pc:picChg chg="add">
          <ac:chgData name="Nicholas Car" userId="9200765edd8223da" providerId="LiveId" clId="{7184D3C7-0C7E-9A43-9B2C-0BBC469316FB}" dt="2018-06-12T18:30:45.429" v="655" actId="207"/>
          <ac:picMkLst>
            <pc:docMk/>
            <pc:sldMk cId="2342789503" sldId="285"/>
            <ac:picMk id="6" creationId="{C4E32626-70D3-3744-96CF-839E70D57838}"/>
          </ac:picMkLst>
        </pc:picChg>
      </pc:sldChg>
      <pc:sldChg chg="addSp modSp add del">
        <pc:chgData name="Nicholas Car" userId="9200765edd8223da" providerId="LiveId" clId="{7184D3C7-0C7E-9A43-9B2C-0BBC469316FB}" dt="2018-06-12T20:45:06.547" v="3150" actId="2696"/>
        <pc:sldMkLst>
          <pc:docMk/>
          <pc:sldMk cId="3291146386" sldId="286"/>
        </pc:sldMkLst>
        <pc:spChg chg="mod">
          <ac:chgData name="Nicholas Car" userId="9200765edd8223da" providerId="LiveId" clId="{7184D3C7-0C7E-9A43-9B2C-0BBC469316FB}" dt="2018-06-12T18:32:46.149" v="724" actId="20577"/>
          <ac:spMkLst>
            <pc:docMk/>
            <pc:sldMk cId="3291146386" sldId="286"/>
            <ac:spMk id="3" creationId="{FDDA0ED5-D459-5A4F-89F6-1760556D1360}"/>
          </ac:spMkLst>
        </pc:spChg>
        <pc:spChg chg="add">
          <ac:chgData name="Nicholas Car" userId="9200765edd8223da" providerId="LiveId" clId="{7184D3C7-0C7E-9A43-9B2C-0BBC469316FB}" dt="2018-06-12T18:31:49.691" v="657" actId="2696"/>
          <ac:spMkLst>
            <pc:docMk/>
            <pc:sldMk cId="3291146386" sldId="286"/>
            <ac:spMk id="6" creationId="{E2332095-4853-ED48-B903-B1E0D6B41959}"/>
          </ac:spMkLst>
        </pc:spChg>
        <pc:spChg chg="add">
          <ac:chgData name="Nicholas Car" userId="9200765edd8223da" providerId="LiveId" clId="{7184D3C7-0C7E-9A43-9B2C-0BBC469316FB}" dt="2018-06-12T18:31:49.691" v="657" actId="2696"/>
          <ac:spMkLst>
            <pc:docMk/>
            <pc:sldMk cId="3291146386" sldId="286"/>
            <ac:spMk id="7" creationId="{2F146E6B-686F-3540-B63C-846069D126E5}"/>
          </ac:spMkLst>
        </pc:spChg>
        <pc:spChg chg="add">
          <ac:chgData name="Nicholas Car" userId="9200765edd8223da" providerId="LiveId" clId="{7184D3C7-0C7E-9A43-9B2C-0BBC469316FB}" dt="2018-06-12T18:31:49.691" v="657" actId="2696"/>
          <ac:spMkLst>
            <pc:docMk/>
            <pc:sldMk cId="3291146386" sldId="286"/>
            <ac:spMk id="8" creationId="{B805762B-12D8-1C45-9DEA-E778C2949336}"/>
          </ac:spMkLst>
        </pc:spChg>
        <pc:spChg chg="add">
          <ac:chgData name="Nicholas Car" userId="9200765edd8223da" providerId="LiveId" clId="{7184D3C7-0C7E-9A43-9B2C-0BBC469316FB}" dt="2018-06-12T18:31:49.691" v="657" actId="2696"/>
          <ac:spMkLst>
            <pc:docMk/>
            <pc:sldMk cId="3291146386" sldId="286"/>
            <ac:spMk id="9" creationId="{788E9AB1-5EA0-654E-BC25-22E0027CF3FF}"/>
          </ac:spMkLst>
        </pc:spChg>
        <pc:spChg chg="add mod">
          <ac:chgData name="Nicholas Car" userId="9200765edd8223da" providerId="LiveId" clId="{7184D3C7-0C7E-9A43-9B2C-0BBC469316FB}" dt="2018-06-12T18:32:08.721" v="658" actId="1076"/>
          <ac:spMkLst>
            <pc:docMk/>
            <pc:sldMk cId="3291146386" sldId="286"/>
            <ac:spMk id="14" creationId="{E240DBE6-6EA8-E64D-9B2C-C39028649F00}"/>
          </ac:spMkLst>
        </pc:spChg>
        <pc:grpChg chg="add">
          <ac:chgData name="Nicholas Car" userId="9200765edd8223da" providerId="LiveId" clId="{7184D3C7-0C7E-9A43-9B2C-0BBC469316FB}" dt="2018-06-12T18:31:49.691" v="657" actId="2696"/>
          <ac:grpSpMkLst>
            <pc:docMk/>
            <pc:sldMk cId="3291146386" sldId="286"/>
            <ac:grpSpMk id="10" creationId="{99389EC3-63E2-6B48-B3BA-BD5AA5040A94}"/>
          </ac:grpSpMkLst>
        </pc:grpChg>
      </pc:sldChg>
      <pc:sldChg chg="addSp add ord">
        <pc:chgData name="Nicholas Car" userId="9200765edd8223da" providerId="LiveId" clId="{7184D3C7-0C7E-9A43-9B2C-0BBC469316FB}" dt="2018-06-12T20:41:44.085" v="3013" actId="207"/>
        <pc:sldMkLst>
          <pc:docMk/>
          <pc:sldMk cId="1652520950" sldId="287"/>
        </pc:sldMkLst>
        <pc:picChg chg="add">
          <ac:chgData name="Nicholas Car" userId="9200765edd8223da" providerId="LiveId" clId="{7184D3C7-0C7E-9A43-9B2C-0BBC469316FB}" dt="2018-06-12T18:36:42.812" v="739" actId="207"/>
          <ac:picMkLst>
            <pc:docMk/>
            <pc:sldMk cId="1652520950" sldId="287"/>
            <ac:picMk id="6" creationId="{A30E0729-F0CB-3647-844E-1BEAC32EF099}"/>
          </ac:picMkLst>
        </pc:picChg>
      </pc:sldChg>
      <pc:sldChg chg="addSp add">
        <pc:chgData name="Nicholas Car" userId="9200765edd8223da" providerId="LiveId" clId="{7184D3C7-0C7E-9A43-9B2C-0BBC469316FB}" dt="2018-06-12T18:38:09.860" v="741" actId="207"/>
        <pc:sldMkLst>
          <pc:docMk/>
          <pc:sldMk cId="1104342205" sldId="288"/>
        </pc:sldMkLst>
        <pc:picChg chg="add">
          <ac:chgData name="Nicholas Car" userId="9200765edd8223da" providerId="LiveId" clId="{7184D3C7-0C7E-9A43-9B2C-0BBC469316FB}" dt="2018-06-12T18:38:09.860" v="741" actId="207"/>
          <ac:picMkLst>
            <pc:docMk/>
            <pc:sldMk cId="1104342205" sldId="288"/>
            <ac:picMk id="6" creationId="{2AB9C7AF-7BC4-F843-B5C2-66FF5D6FCAE8}"/>
          </ac:picMkLst>
        </pc:picChg>
      </pc:sldChg>
      <pc:sldChg chg="addSp add">
        <pc:chgData name="Nicholas Car" userId="9200765edd8223da" providerId="LiveId" clId="{7184D3C7-0C7E-9A43-9B2C-0BBC469316FB}" dt="2018-06-12T18:38:41.342" v="743" actId="207"/>
        <pc:sldMkLst>
          <pc:docMk/>
          <pc:sldMk cId="2630849623" sldId="289"/>
        </pc:sldMkLst>
        <pc:picChg chg="add">
          <ac:chgData name="Nicholas Car" userId="9200765edd8223da" providerId="LiveId" clId="{7184D3C7-0C7E-9A43-9B2C-0BBC469316FB}" dt="2018-06-12T18:38:41.342" v="743" actId="207"/>
          <ac:picMkLst>
            <pc:docMk/>
            <pc:sldMk cId="2630849623" sldId="289"/>
            <ac:picMk id="6" creationId="{E293930E-E6B5-094F-97BF-A0E825B9541A}"/>
          </ac:picMkLst>
        </pc:picChg>
      </pc:sldChg>
      <pc:sldChg chg="addSp add">
        <pc:chgData name="Nicholas Car" userId="9200765edd8223da" providerId="LiveId" clId="{7184D3C7-0C7E-9A43-9B2C-0BBC469316FB}" dt="2018-06-12T18:39:16.997" v="745" actId="207"/>
        <pc:sldMkLst>
          <pc:docMk/>
          <pc:sldMk cId="590061686" sldId="290"/>
        </pc:sldMkLst>
        <pc:picChg chg="add">
          <ac:chgData name="Nicholas Car" userId="9200765edd8223da" providerId="LiveId" clId="{7184D3C7-0C7E-9A43-9B2C-0BBC469316FB}" dt="2018-06-12T18:39:16.997" v="745" actId="207"/>
          <ac:picMkLst>
            <pc:docMk/>
            <pc:sldMk cId="590061686" sldId="290"/>
            <ac:picMk id="6" creationId="{9F05C327-600D-A04A-A53E-F52A79EC5423}"/>
          </ac:picMkLst>
        </pc:picChg>
      </pc:sldChg>
      <pc:sldChg chg="modSp add">
        <pc:chgData name="Nicholas Car" userId="9200765edd8223da" providerId="LiveId" clId="{7184D3C7-0C7E-9A43-9B2C-0BBC469316FB}" dt="2018-06-12T20:44:43.359" v="3149" actId="113"/>
        <pc:sldMkLst>
          <pc:docMk/>
          <pc:sldMk cId="3090585694" sldId="291"/>
        </pc:sldMkLst>
        <pc:spChg chg="mod">
          <ac:chgData name="Nicholas Car" userId="9200765edd8223da" providerId="LiveId" clId="{7184D3C7-0C7E-9A43-9B2C-0BBC469316FB}" dt="2018-06-12T20:44:43.359" v="3149" actId="113"/>
          <ac:spMkLst>
            <pc:docMk/>
            <pc:sldMk cId="3090585694" sldId="291"/>
            <ac:spMk id="3" creationId="{C22057F6-F465-5447-A2C1-F0C8196C3065}"/>
          </ac:spMkLst>
        </pc:spChg>
      </pc:sldChg>
      <pc:sldChg chg="modSp add">
        <pc:chgData name="Nicholas Car" userId="9200765edd8223da" providerId="LiveId" clId="{7184D3C7-0C7E-9A43-9B2C-0BBC469316FB}" dt="2018-06-12T20:38:33.928" v="2947" actId="20577"/>
        <pc:sldMkLst>
          <pc:docMk/>
          <pc:sldMk cId="3181361364" sldId="292"/>
        </pc:sldMkLst>
        <pc:spChg chg="mod">
          <ac:chgData name="Nicholas Car" userId="9200765edd8223da" providerId="LiveId" clId="{7184D3C7-0C7E-9A43-9B2C-0BBC469316FB}" dt="2018-06-12T18:42:29.552" v="759" actId="20577"/>
          <ac:spMkLst>
            <pc:docMk/>
            <pc:sldMk cId="3181361364" sldId="292"/>
            <ac:spMk id="2" creationId="{DFF41620-3D0B-6246-8CC2-D97C322A820C}"/>
          </ac:spMkLst>
        </pc:spChg>
        <pc:spChg chg="mod">
          <ac:chgData name="Nicholas Car" userId="9200765edd8223da" providerId="LiveId" clId="{7184D3C7-0C7E-9A43-9B2C-0BBC469316FB}" dt="2018-06-12T20:38:33.928" v="2947" actId="20577"/>
          <ac:spMkLst>
            <pc:docMk/>
            <pc:sldMk cId="3181361364" sldId="292"/>
            <ac:spMk id="3" creationId="{0533818A-C62F-D54A-9823-F0CC2AC003AD}"/>
          </ac:spMkLst>
        </pc:spChg>
      </pc:sldChg>
      <pc:sldChg chg="modSp add">
        <pc:chgData name="Nicholas Car" userId="9200765edd8223da" providerId="LiveId" clId="{7184D3C7-0C7E-9A43-9B2C-0BBC469316FB}" dt="2018-06-12T18:53:15.241" v="1365" actId="207"/>
        <pc:sldMkLst>
          <pc:docMk/>
          <pc:sldMk cId="4214984963" sldId="293"/>
        </pc:sldMkLst>
        <pc:spChg chg="mod">
          <ac:chgData name="Nicholas Car" userId="9200765edd8223da" providerId="LiveId" clId="{7184D3C7-0C7E-9A43-9B2C-0BBC469316FB}" dt="2018-06-12T18:53:15.241" v="1365" actId="207"/>
          <ac:spMkLst>
            <pc:docMk/>
            <pc:sldMk cId="4214984963" sldId="293"/>
            <ac:spMk id="2" creationId="{0FA56E3F-F140-CE42-812C-FD5005FDBDD8}"/>
          </ac:spMkLst>
        </pc:spChg>
        <pc:spChg chg="mod">
          <ac:chgData name="Nicholas Car" userId="9200765edd8223da" providerId="LiveId" clId="{7184D3C7-0C7E-9A43-9B2C-0BBC469316FB}" dt="2018-06-12T18:52:34.952" v="1360" actId="207"/>
          <ac:spMkLst>
            <pc:docMk/>
            <pc:sldMk cId="4214984963" sldId="293"/>
            <ac:spMk id="3" creationId="{F5ED573F-AEB0-D04C-AEBF-1A644A37155B}"/>
          </ac:spMkLst>
        </pc:spChg>
        <pc:spChg chg="mod">
          <ac:chgData name="Nicholas Car" userId="9200765edd8223da" providerId="LiveId" clId="{7184D3C7-0C7E-9A43-9B2C-0BBC469316FB}" dt="2018-06-12T18:50:06.184" v="1238" actId="1035"/>
          <ac:spMkLst>
            <pc:docMk/>
            <pc:sldMk cId="4214984963" sldId="293"/>
            <ac:spMk id="26" creationId="{BBF990BA-B0C3-5A46-ACEC-2CC74A7F8637}"/>
          </ac:spMkLst>
        </pc:spChg>
      </pc:sldChg>
      <pc:sldChg chg="modSp add">
        <pc:chgData name="Nicholas Car" userId="9200765edd8223da" providerId="LiveId" clId="{7184D3C7-0C7E-9A43-9B2C-0BBC469316FB}" dt="2018-06-12T18:53:19.036" v="1366" actId="207"/>
        <pc:sldMkLst>
          <pc:docMk/>
          <pc:sldMk cId="414638510" sldId="294"/>
        </pc:sldMkLst>
        <pc:spChg chg="mod">
          <ac:chgData name="Nicholas Car" userId="9200765edd8223da" providerId="LiveId" clId="{7184D3C7-0C7E-9A43-9B2C-0BBC469316FB}" dt="2018-06-12T18:53:19.036" v="1366" actId="207"/>
          <ac:spMkLst>
            <pc:docMk/>
            <pc:sldMk cId="414638510" sldId="294"/>
            <ac:spMk id="2" creationId="{0FA56E3F-F140-CE42-812C-FD5005FDBDD8}"/>
          </ac:spMkLst>
        </pc:spChg>
        <pc:spChg chg="mod">
          <ac:chgData name="Nicholas Car" userId="9200765edd8223da" providerId="LiveId" clId="{7184D3C7-0C7E-9A43-9B2C-0BBC469316FB}" dt="2018-06-12T18:52:44.598" v="1361" actId="207"/>
          <ac:spMkLst>
            <pc:docMk/>
            <pc:sldMk cId="414638510" sldId="294"/>
            <ac:spMk id="3" creationId="{F5ED573F-AEB0-D04C-AEBF-1A644A37155B}"/>
          </ac:spMkLst>
        </pc:spChg>
        <pc:spChg chg="mod">
          <ac:chgData name="Nicholas Car" userId="9200765edd8223da" providerId="LiveId" clId="{7184D3C7-0C7E-9A43-9B2C-0BBC469316FB}" dt="2018-06-12T18:51:01.717" v="1338" actId="20577"/>
          <ac:spMkLst>
            <pc:docMk/>
            <pc:sldMk cId="414638510" sldId="294"/>
            <ac:spMk id="26" creationId="{BBF990BA-B0C3-5A46-ACEC-2CC74A7F8637}"/>
          </ac:spMkLst>
        </pc:spChg>
      </pc:sldChg>
      <pc:sldChg chg="modSp add">
        <pc:chgData name="Nicholas Car" userId="9200765edd8223da" providerId="LiveId" clId="{7184D3C7-0C7E-9A43-9B2C-0BBC469316FB}" dt="2018-06-12T19:23:25.297" v="1505" actId="207"/>
        <pc:sldMkLst>
          <pc:docMk/>
          <pc:sldMk cId="710849621" sldId="295"/>
        </pc:sldMkLst>
        <pc:spChg chg="mod">
          <ac:chgData name="Nicholas Car" userId="9200765edd8223da" providerId="LiveId" clId="{7184D3C7-0C7E-9A43-9B2C-0BBC469316FB}" dt="2018-06-12T18:53:27.088" v="1368" actId="207"/>
          <ac:spMkLst>
            <pc:docMk/>
            <pc:sldMk cId="710849621" sldId="295"/>
            <ac:spMk id="2" creationId="{0FA56E3F-F140-CE42-812C-FD5005FDBDD8}"/>
          </ac:spMkLst>
        </pc:spChg>
        <pc:spChg chg="mod">
          <ac:chgData name="Nicholas Car" userId="9200765edd8223da" providerId="LiveId" clId="{7184D3C7-0C7E-9A43-9B2C-0BBC469316FB}" dt="2018-06-12T19:23:25.297" v="1505" actId="207"/>
          <ac:spMkLst>
            <pc:docMk/>
            <pc:sldMk cId="710849621" sldId="295"/>
            <ac:spMk id="3" creationId="{F5ED573F-AEB0-D04C-AEBF-1A644A37155B}"/>
          </ac:spMkLst>
        </pc:spChg>
      </pc:sldChg>
      <pc:sldChg chg="modSp add">
        <pc:chgData name="Nicholas Car" userId="9200765edd8223da" providerId="LiveId" clId="{7184D3C7-0C7E-9A43-9B2C-0BBC469316FB}" dt="2018-06-12T18:54:32.315" v="1397" actId="20577"/>
        <pc:sldMkLst>
          <pc:docMk/>
          <pc:sldMk cId="3427015952" sldId="296"/>
        </pc:sldMkLst>
        <pc:spChg chg="mod">
          <ac:chgData name="Nicholas Car" userId="9200765edd8223da" providerId="LiveId" clId="{7184D3C7-0C7E-9A43-9B2C-0BBC469316FB}" dt="2018-06-12T18:54:32.315" v="1397" actId="20577"/>
          <ac:spMkLst>
            <pc:docMk/>
            <pc:sldMk cId="3427015952" sldId="296"/>
            <ac:spMk id="8" creationId="{DEF52747-D571-2F4E-B138-567C458DAF73}"/>
          </ac:spMkLst>
        </pc:spChg>
      </pc:sldChg>
      <pc:sldChg chg="addSp delSp modSp add ord">
        <pc:chgData name="Nicholas Car" userId="9200765edd8223da" providerId="LiveId" clId="{7184D3C7-0C7E-9A43-9B2C-0BBC469316FB}" dt="2018-06-12T19:28:41.866" v="1591" actId="1076"/>
        <pc:sldMkLst>
          <pc:docMk/>
          <pc:sldMk cId="2772251099" sldId="297"/>
        </pc:sldMkLst>
        <pc:spChg chg="mod">
          <ac:chgData name="Nicholas Car" userId="9200765edd8223da" providerId="LiveId" clId="{7184D3C7-0C7E-9A43-9B2C-0BBC469316FB}" dt="2018-06-12T19:24:54.358" v="1574" actId="20577"/>
          <ac:spMkLst>
            <pc:docMk/>
            <pc:sldMk cId="2772251099" sldId="297"/>
            <ac:spMk id="2" creationId="{0FA56E3F-F140-CE42-812C-FD5005FDBDD8}"/>
          </ac:spMkLst>
        </pc:spChg>
        <pc:spChg chg="del">
          <ac:chgData name="Nicholas Car" userId="9200765edd8223da" providerId="LiveId" clId="{7184D3C7-0C7E-9A43-9B2C-0BBC469316FB}" dt="2018-06-12T19:28:32.724" v="1588" actId="478"/>
          <ac:spMkLst>
            <pc:docMk/>
            <pc:sldMk cId="2772251099" sldId="297"/>
            <ac:spMk id="3" creationId="{73A8E3F5-C55C-D74C-BF42-36C3C11FD741}"/>
          </ac:spMkLst>
        </pc:spChg>
        <pc:spChg chg="add mod">
          <ac:chgData name="Nicholas Car" userId="9200765edd8223da" providerId="LiveId" clId="{7184D3C7-0C7E-9A43-9B2C-0BBC469316FB}" dt="2018-06-12T19:28:38.670" v="1590" actId="1076"/>
          <ac:spMkLst>
            <pc:docMk/>
            <pc:sldMk cId="2772251099" sldId="297"/>
            <ac:spMk id="6" creationId="{BE62F24C-113F-4445-87DA-4CDEA841BBFD}"/>
          </ac:spMkLst>
        </pc:spChg>
        <pc:picChg chg="add del">
          <ac:chgData name="Nicholas Car" userId="9200765edd8223da" providerId="LiveId" clId="{7184D3C7-0C7E-9A43-9B2C-0BBC469316FB}" dt="2018-06-12T19:28:15.044" v="1580" actId="478"/>
          <ac:picMkLst>
            <pc:docMk/>
            <pc:sldMk cId="2772251099" sldId="297"/>
            <ac:picMk id="7" creationId="{7089BBCE-D21E-5C4D-A2D6-5BFBFA7447B4}"/>
          </ac:picMkLst>
        </pc:picChg>
        <pc:picChg chg="add mod">
          <ac:chgData name="Nicholas Car" userId="9200765edd8223da" providerId="LiveId" clId="{7184D3C7-0C7E-9A43-9B2C-0BBC469316FB}" dt="2018-06-12T19:28:41.866" v="1591" actId="1076"/>
          <ac:picMkLst>
            <pc:docMk/>
            <pc:sldMk cId="2772251099" sldId="297"/>
            <ac:picMk id="9" creationId="{41B4B802-C00B-6246-A654-4957C1457DE0}"/>
          </ac:picMkLst>
        </pc:picChg>
        <pc:picChg chg="add del mod">
          <ac:chgData name="Nicholas Car" userId="9200765edd8223da" providerId="LiveId" clId="{7184D3C7-0C7E-9A43-9B2C-0BBC469316FB}" dt="2018-06-12T19:28:15.885" v="1582" actId="478"/>
          <ac:picMkLst>
            <pc:docMk/>
            <pc:sldMk cId="2772251099" sldId="297"/>
            <ac:picMk id="11266" creationId="{13B1AA57-88B5-514D-9D0E-91C5439853E4}"/>
          </ac:picMkLst>
        </pc:picChg>
      </pc:sldChg>
      <pc:sldChg chg="addSp delSp modSp add">
        <pc:chgData name="Nicholas Car" userId="9200765edd8223da" providerId="LiveId" clId="{7184D3C7-0C7E-9A43-9B2C-0BBC469316FB}" dt="2018-06-12T19:30:27.198" v="1603" actId="14100"/>
        <pc:sldMkLst>
          <pc:docMk/>
          <pc:sldMk cId="2171895616" sldId="298"/>
        </pc:sldMkLst>
        <pc:spChg chg="del">
          <ac:chgData name="Nicholas Car" userId="9200765edd8223da" providerId="LiveId" clId="{7184D3C7-0C7E-9A43-9B2C-0BBC469316FB}" dt="2018-06-12T19:29:40.191" v="1594" actId="478"/>
          <ac:spMkLst>
            <pc:docMk/>
            <pc:sldMk cId="2171895616" sldId="298"/>
            <ac:spMk id="3" creationId="{73A8E3F5-C55C-D74C-BF42-36C3C11FD741}"/>
          </ac:spMkLst>
        </pc:spChg>
        <pc:spChg chg="del">
          <ac:chgData name="Nicholas Car" userId="9200765edd8223da" providerId="LiveId" clId="{7184D3C7-0C7E-9A43-9B2C-0BBC469316FB}" dt="2018-06-12T19:29:38.440" v="1593" actId="478"/>
          <ac:spMkLst>
            <pc:docMk/>
            <pc:sldMk cId="2171895616" sldId="298"/>
            <ac:spMk id="6" creationId="{BE62F24C-113F-4445-87DA-4CDEA841BBFD}"/>
          </ac:spMkLst>
        </pc:spChg>
        <pc:spChg chg="add mod">
          <ac:chgData name="Nicholas Car" userId="9200765edd8223da" providerId="LiveId" clId="{7184D3C7-0C7E-9A43-9B2C-0BBC469316FB}" dt="2018-06-12T19:30:11.774" v="1600" actId="1076"/>
          <ac:spMkLst>
            <pc:docMk/>
            <pc:sldMk cId="2171895616" sldId="298"/>
            <ac:spMk id="8" creationId="{4655D368-940F-B34B-8727-741FDEF17BC5}"/>
          </ac:spMkLst>
        </pc:spChg>
        <pc:picChg chg="del">
          <ac:chgData name="Nicholas Car" userId="9200765edd8223da" providerId="LiveId" clId="{7184D3C7-0C7E-9A43-9B2C-0BBC469316FB}" dt="2018-06-12T19:28:20.382" v="1583" actId="14100"/>
          <ac:picMkLst>
            <pc:docMk/>
            <pc:sldMk cId="2171895616" sldId="298"/>
            <ac:picMk id="7" creationId="{7089BBCE-D21E-5C4D-A2D6-5BFBFA7447B4}"/>
          </ac:picMkLst>
        </pc:picChg>
        <pc:picChg chg="mod">
          <ac:chgData name="Nicholas Car" userId="9200765edd8223da" providerId="LiveId" clId="{7184D3C7-0C7E-9A43-9B2C-0BBC469316FB}" dt="2018-06-12T19:30:27.198" v="1603" actId="14100"/>
          <ac:picMkLst>
            <pc:docMk/>
            <pc:sldMk cId="2171895616" sldId="298"/>
            <ac:picMk id="11266" creationId="{13B1AA57-88B5-514D-9D0E-91C5439853E4}"/>
          </ac:picMkLst>
        </pc:picChg>
      </pc:sldChg>
      <pc:sldChg chg="addSp delSp modSp add">
        <pc:chgData name="Nicholas Car" userId="9200765edd8223da" providerId="LiveId" clId="{7184D3C7-0C7E-9A43-9B2C-0BBC469316FB}" dt="2018-06-12T20:26:15.379" v="2093" actId="404"/>
        <pc:sldMkLst>
          <pc:docMk/>
          <pc:sldMk cId="1764249580" sldId="299"/>
        </pc:sldMkLst>
        <pc:spChg chg="mod">
          <ac:chgData name="Nicholas Car" userId="9200765edd8223da" providerId="LiveId" clId="{7184D3C7-0C7E-9A43-9B2C-0BBC469316FB}" dt="2018-06-12T19:31:18.361" v="1607" actId="404"/>
          <ac:spMkLst>
            <pc:docMk/>
            <pc:sldMk cId="1764249580" sldId="299"/>
            <ac:spMk id="2" creationId="{0498DDAA-EB30-5346-8AD5-2D512BF33D03}"/>
          </ac:spMkLst>
        </pc:spChg>
        <pc:spChg chg="del">
          <ac:chgData name="Nicholas Car" userId="9200765edd8223da" providerId="LiveId" clId="{7184D3C7-0C7E-9A43-9B2C-0BBC469316FB}" dt="2018-06-12T19:31:20.982" v="1608" actId="478"/>
          <ac:spMkLst>
            <pc:docMk/>
            <pc:sldMk cId="1764249580" sldId="299"/>
            <ac:spMk id="3" creationId="{9EBBB3B2-9B9E-EF42-8DD9-74648C1E9DFA}"/>
          </ac:spMkLst>
        </pc:spChg>
        <pc:spChg chg="add del mod">
          <ac:chgData name="Nicholas Car" userId="9200765edd8223da" providerId="LiveId" clId="{7184D3C7-0C7E-9A43-9B2C-0BBC469316FB}" dt="2018-06-12T19:40:10.458" v="1825" actId="478"/>
          <ac:spMkLst>
            <pc:docMk/>
            <pc:sldMk cId="1764249580" sldId="299"/>
            <ac:spMk id="6" creationId="{A48AA496-66FB-8F49-AC33-58927C67257F}"/>
          </ac:spMkLst>
        </pc:spChg>
        <pc:spChg chg="add del mod">
          <ac:chgData name="Nicholas Car" userId="9200765edd8223da" providerId="LiveId" clId="{7184D3C7-0C7E-9A43-9B2C-0BBC469316FB}" dt="2018-06-12T19:35:26.296" v="1727" actId="478"/>
          <ac:spMkLst>
            <pc:docMk/>
            <pc:sldMk cId="1764249580" sldId="299"/>
            <ac:spMk id="7" creationId="{D384EF57-467E-B542-AC4D-6D2639548BE6}"/>
          </ac:spMkLst>
        </pc:spChg>
        <pc:spChg chg="add mod">
          <ac:chgData name="Nicholas Car" userId="9200765edd8223da" providerId="LiveId" clId="{7184D3C7-0C7E-9A43-9B2C-0BBC469316FB}" dt="2018-06-12T19:37:53.122" v="1790" actId="1076"/>
          <ac:spMkLst>
            <pc:docMk/>
            <pc:sldMk cId="1764249580" sldId="299"/>
            <ac:spMk id="8" creationId="{CA2C88BA-AF18-234A-95F5-15F4A9380C0C}"/>
          </ac:spMkLst>
        </pc:spChg>
        <pc:spChg chg="add mod">
          <ac:chgData name="Nicholas Car" userId="9200765edd8223da" providerId="LiveId" clId="{7184D3C7-0C7E-9A43-9B2C-0BBC469316FB}" dt="2018-06-12T19:37:53.122" v="1790" actId="1076"/>
          <ac:spMkLst>
            <pc:docMk/>
            <pc:sldMk cId="1764249580" sldId="299"/>
            <ac:spMk id="9" creationId="{CA2897B4-EB47-1C41-92C6-BA301765077D}"/>
          </ac:spMkLst>
        </pc:spChg>
        <pc:spChg chg="add del mod">
          <ac:chgData name="Nicholas Car" userId="9200765edd8223da" providerId="LiveId" clId="{7184D3C7-0C7E-9A43-9B2C-0BBC469316FB}" dt="2018-06-12T20:26:15.379" v="2093" actId="404"/>
          <ac:spMkLst>
            <pc:docMk/>
            <pc:sldMk cId="1764249580" sldId="299"/>
            <ac:spMk id="10" creationId="{87B119C8-A319-5A4F-B6FE-C0E09B57715F}"/>
          </ac:spMkLst>
        </pc:spChg>
        <pc:spChg chg="add del mod">
          <ac:chgData name="Nicholas Car" userId="9200765edd8223da" providerId="LiveId" clId="{7184D3C7-0C7E-9A43-9B2C-0BBC469316FB}" dt="2018-06-12T19:40:10.458" v="1825" actId="478"/>
          <ac:spMkLst>
            <pc:docMk/>
            <pc:sldMk cId="1764249580" sldId="299"/>
            <ac:spMk id="13" creationId="{19BC9444-982E-9B45-A4B7-B00D15DB4CC8}"/>
          </ac:spMkLst>
        </pc:spChg>
        <pc:spChg chg="add del mod">
          <ac:chgData name="Nicholas Car" userId="9200765edd8223da" providerId="LiveId" clId="{7184D3C7-0C7E-9A43-9B2C-0BBC469316FB}" dt="2018-06-12T19:41:02.996" v="1839" actId="478"/>
          <ac:spMkLst>
            <pc:docMk/>
            <pc:sldMk cId="1764249580" sldId="299"/>
            <ac:spMk id="17" creationId="{81435A66-3250-EC4A-9A63-58BFBE2DDFB5}"/>
          </ac:spMkLst>
        </pc:spChg>
        <pc:spChg chg="add del mod">
          <ac:chgData name="Nicholas Car" userId="9200765edd8223da" providerId="LiveId" clId="{7184D3C7-0C7E-9A43-9B2C-0BBC469316FB}" dt="2018-06-12T19:40:14.697" v="1826" actId="478"/>
          <ac:spMkLst>
            <pc:docMk/>
            <pc:sldMk cId="1764249580" sldId="299"/>
            <ac:spMk id="22" creationId="{F0B82694-9753-8A49-A447-56BF9BC58141}"/>
          </ac:spMkLst>
        </pc:spChg>
        <pc:spChg chg="add del mod">
          <ac:chgData name="Nicholas Car" userId="9200765edd8223da" providerId="LiveId" clId="{7184D3C7-0C7E-9A43-9B2C-0BBC469316FB}" dt="2018-06-12T19:40:10.458" v="1825" actId="478"/>
          <ac:spMkLst>
            <pc:docMk/>
            <pc:sldMk cId="1764249580" sldId="299"/>
            <ac:spMk id="23" creationId="{57FF2960-6F53-AD48-BE7C-799890A2017F}"/>
          </ac:spMkLst>
        </pc:spChg>
        <pc:spChg chg="add del mod">
          <ac:chgData name="Nicholas Car" userId="9200765edd8223da" providerId="LiveId" clId="{7184D3C7-0C7E-9A43-9B2C-0BBC469316FB}" dt="2018-06-12T19:40:10.458" v="1825" actId="478"/>
          <ac:spMkLst>
            <pc:docMk/>
            <pc:sldMk cId="1764249580" sldId="299"/>
            <ac:spMk id="24" creationId="{A215E33F-77CE-AE4C-A10C-4B3A371FD926}"/>
          </ac:spMkLst>
        </pc:spChg>
        <pc:spChg chg="add del mod">
          <ac:chgData name="Nicholas Car" userId="9200765edd8223da" providerId="LiveId" clId="{7184D3C7-0C7E-9A43-9B2C-0BBC469316FB}" dt="2018-06-12T19:40:10.458" v="1825" actId="478"/>
          <ac:spMkLst>
            <pc:docMk/>
            <pc:sldMk cId="1764249580" sldId="299"/>
            <ac:spMk id="37" creationId="{04A4B867-F89A-DA4D-BDC5-0D7FFC2C59EF}"/>
          </ac:spMkLst>
        </pc:spChg>
        <pc:spChg chg="add del mod">
          <ac:chgData name="Nicholas Car" userId="9200765edd8223da" providerId="LiveId" clId="{7184D3C7-0C7E-9A43-9B2C-0BBC469316FB}" dt="2018-06-12T19:40:10.458" v="1825" actId="478"/>
          <ac:spMkLst>
            <pc:docMk/>
            <pc:sldMk cId="1764249580" sldId="299"/>
            <ac:spMk id="38" creationId="{75695E6F-EE05-8F4C-9B5D-1EAFA1676788}"/>
          </ac:spMkLst>
        </pc:spChg>
        <pc:spChg chg="add del mod">
          <ac:chgData name="Nicholas Car" userId="9200765edd8223da" providerId="LiveId" clId="{7184D3C7-0C7E-9A43-9B2C-0BBC469316FB}" dt="2018-06-12T19:40:06.049" v="1824" actId="478"/>
          <ac:spMkLst>
            <pc:docMk/>
            <pc:sldMk cId="1764249580" sldId="299"/>
            <ac:spMk id="39" creationId="{5D13736E-81CE-314F-8207-23E5198AEC4B}"/>
          </ac:spMkLst>
        </pc:spChg>
        <pc:spChg chg="add del mod">
          <ac:chgData name="Nicholas Car" userId="9200765edd8223da" providerId="LiveId" clId="{7184D3C7-0C7E-9A43-9B2C-0BBC469316FB}" dt="2018-06-12T19:40:10.458" v="1825" actId="478"/>
          <ac:spMkLst>
            <pc:docMk/>
            <pc:sldMk cId="1764249580" sldId="299"/>
            <ac:spMk id="53" creationId="{A838E9AE-792C-A44B-BC80-BB4DCA8C9606}"/>
          </ac:spMkLst>
        </pc:spChg>
        <pc:cxnChg chg="add del mod">
          <ac:chgData name="Nicholas Car" userId="9200765edd8223da" providerId="LiveId" clId="{7184D3C7-0C7E-9A43-9B2C-0BBC469316FB}" dt="2018-06-12T19:40:20.913" v="1830" actId="478"/>
          <ac:cxnSpMkLst>
            <pc:docMk/>
            <pc:sldMk cId="1764249580" sldId="299"/>
            <ac:cxnSpMk id="12" creationId="{DBE69F98-1448-854C-B670-088F4FB23940}"/>
          </ac:cxnSpMkLst>
        </pc:cxnChg>
        <pc:cxnChg chg="add mod">
          <ac:chgData name="Nicholas Car" userId="9200765edd8223da" providerId="LiveId" clId="{7184D3C7-0C7E-9A43-9B2C-0BBC469316FB}" dt="2018-06-12T19:37:53.122" v="1790" actId="1076"/>
          <ac:cxnSpMkLst>
            <pc:docMk/>
            <pc:sldMk cId="1764249580" sldId="299"/>
            <ac:cxnSpMk id="14" creationId="{FC60CAD7-8DD8-044B-95A2-4035B925C5BF}"/>
          </ac:cxnSpMkLst>
        </pc:cxnChg>
        <pc:cxnChg chg="add del mod">
          <ac:chgData name="Nicholas Car" userId="9200765edd8223da" providerId="LiveId" clId="{7184D3C7-0C7E-9A43-9B2C-0BBC469316FB}" dt="2018-06-12T19:40:10.458" v="1825" actId="478"/>
          <ac:cxnSpMkLst>
            <pc:docMk/>
            <pc:sldMk cId="1764249580" sldId="299"/>
            <ac:cxnSpMk id="18" creationId="{BF51B487-DE3F-CC44-BAB2-1DB14CF0EE77}"/>
          </ac:cxnSpMkLst>
        </pc:cxnChg>
        <pc:cxnChg chg="add del mod">
          <ac:chgData name="Nicholas Car" userId="9200765edd8223da" providerId="LiveId" clId="{7184D3C7-0C7E-9A43-9B2C-0BBC469316FB}" dt="2018-06-12T19:40:10.458" v="1825" actId="478"/>
          <ac:cxnSpMkLst>
            <pc:docMk/>
            <pc:sldMk cId="1764249580" sldId="299"/>
            <ac:cxnSpMk id="25" creationId="{9EA43173-B65E-CE4F-88B8-B06B9E5C7CC0}"/>
          </ac:cxnSpMkLst>
        </pc:cxnChg>
        <pc:cxnChg chg="add del mod">
          <ac:chgData name="Nicholas Car" userId="9200765edd8223da" providerId="LiveId" clId="{7184D3C7-0C7E-9A43-9B2C-0BBC469316FB}" dt="2018-06-12T19:40:10.458" v="1825" actId="478"/>
          <ac:cxnSpMkLst>
            <pc:docMk/>
            <pc:sldMk cId="1764249580" sldId="299"/>
            <ac:cxnSpMk id="28" creationId="{12B78979-2192-A84F-BD5D-B177F4B1146C}"/>
          </ac:cxnSpMkLst>
        </pc:cxnChg>
        <pc:cxnChg chg="add del mod">
          <ac:chgData name="Nicholas Car" userId="9200765edd8223da" providerId="LiveId" clId="{7184D3C7-0C7E-9A43-9B2C-0BBC469316FB}" dt="2018-06-12T19:40:10.458" v="1825" actId="478"/>
          <ac:cxnSpMkLst>
            <pc:docMk/>
            <pc:sldMk cId="1764249580" sldId="299"/>
            <ac:cxnSpMk id="31" creationId="{F2BF0834-0FB2-6B45-910F-C4FF376FF879}"/>
          </ac:cxnSpMkLst>
        </pc:cxnChg>
        <pc:cxnChg chg="add del mod">
          <ac:chgData name="Nicholas Car" userId="9200765edd8223da" providerId="LiveId" clId="{7184D3C7-0C7E-9A43-9B2C-0BBC469316FB}" dt="2018-06-12T19:40:06.049" v="1824" actId="478"/>
          <ac:cxnSpMkLst>
            <pc:docMk/>
            <pc:sldMk cId="1764249580" sldId="299"/>
            <ac:cxnSpMk id="43" creationId="{58836C17-1E2A-5141-830D-55D8FCC1DA9F}"/>
          </ac:cxnSpMkLst>
        </pc:cxnChg>
        <pc:cxnChg chg="add del mod">
          <ac:chgData name="Nicholas Car" userId="9200765edd8223da" providerId="LiveId" clId="{7184D3C7-0C7E-9A43-9B2C-0BBC469316FB}" dt="2018-06-12T19:40:10.458" v="1825" actId="478"/>
          <ac:cxnSpMkLst>
            <pc:docMk/>
            <pc:sldMk cId="1764249580" sldId="299"/>
            <ac:cxnSpMk id="48" creationId="{513ACED4-5433-3B47-8AD7-A2B4F6CBE9B2}"/>
          </ac:cxnSpMkLst>
        </pc:cxnChg>
        <pc:cxnChg chg="add del">
          <ac:chgData name="Nicholas Car" userId="9200765edd8223da" providerId="LiveId" clId="{7184D3C7-0C7E-9A43-9B2C-0BBC469316FB}" dt="2018-06-12T19:39:05.720" v="1809" actId="478"/>
          <ac:cxnSpMkLst>
            <pc:docMk/>
            <pc:sldMk cId="1764249580" sldId="299"/>
            <ac:cxnSpMk id="49" creationId="{9A5639B2-9E74-FB45-9B6E-95C2B893F6BE}"/>
          </ac:cxnSpMkLst>
        </pc:cxnChg>
        <pc:cxnChg chg="add del mod">
          <ac:chgData name="Nicholas Car" userId="9200765edd8223da" providerId="LiveId" clId="{7184D3C7-0C7E-9A43-9B2C-0BBC469316FB}" dt="2018-06-12T19:40:10.458" v="1825" actId="478"/>
          <ac:cxnSpMkLst>
            <pc:docMk/>
            <pc:sldMk cId="1764249580" sldId="299"/>
            <ac:cxnSpMk id="50" creationId="{A91BD355-D4D0-3948-A627-80C9B2B9FF88}"/>
          </ac:cxnSpMkLst>
        </pc:cxnChg>
      </pc:sldChg>
      <pc:sldChg chg="delSp modSp add">
        <pc:chgData name="Nicholas Car" userId="9200765edd8223da" providerId="LiveId" clId="{7184D3C7-0C7E-9A43-9B2C-0BBC469316FB}" dt="2018-06-12T19:40:53.180" v="1837" actId="478"/>
        <pc:sldMkLst>
          <pc:docMk/>
          <pc:sldMk cId="1640037553" sldId="300"/>
        </pc:sldMkLst>
        <pc:spChg chg="del">
          <ac:chgData name="Nicholas Car" userId="9200765edd8223da" providerId="LiveId" clId="{7184D3C7-0C7E-9A43-9B2C-0BBC469316FB}" dt="2018-06-12T19:40:51.308" v="1836" actId="478"/>
          <ac:spMkLst>
            <pc:docMk/>
            <pc:sldMk cId="1640037553" sldId="300"/>
            <ac:spMk id="10" creationId="{87B119C8-A319-5A4F-B6FE-C0E09B57715F}"/>
          </ac:spMkLst>
        </pc:spChg>
        <pc:spChg chg="del">
          <ac:chgData name="Nicholas Car" userId="9200765edd8223da" providerId="LiveId" clId="{7184D3C7-0C7E-9A43-9B2C-0BBC469316FB}" dt="2018-06-12T19:40:46.292" v="1834" actId="478"/>
          <ac:spMkLst>
            <pc:docMk/>
            <pc:sldMk cId="1640037553" sldId="300"/>
            <ac:spMk id="37" creationId="{04A4B867-F89A-DA4D-BDC5-0D7FFC2C59EF}"/>
          </ac:spMkLst>
        </pc:spChg>
        <pc:spChg chg="del">
          <ac:chgData name="Nicholas Car" userId="9200765edd8223da" providerId="LiveId" clId="{7184D3C7-0C7E-9A43-9B2C-0BBC469316FB}" dt="2018-06-12T19:40:48.460" v="1835" actId="478"/>
          <ac:spMkLst>
            <pc:docMk/>
            <pc:sldMk cId="1640037553" sldId="300"/>
            <ac:spMk id="38" creationId="{75695E6F-EE05-8F4C-9B5D-1EAFA1676788}"/>
          </ac:spMkLst>
        </pc:spChg>
        <pc:spChg chg="del">
          <ac:chgData name="Nicholas Car" userId="9200765edd8223da" providerId="LiveId" clId="{7184D3C7-0C7E-9A43-9B2C-0BBC469316FB}" dt="2018-06-12T19:40:42.908" v="1833" actId="478"/>
          <ac:spMkLst>
            <pc:docMk/>
            <pc:sldMk cId="1640037553" sldId="300"/>
            <ac:spMk id="39" creationId="{5D13736E-81CE-314F-8207-23E5198AEC4B}"/>
          </ac:spMkLst>
        </pc:spChg>
        <pc:cxnChg chg="del mod">
          <ac:chgData name="Nicholas Car" userId="9200765edd8223da" providerId="LiveId" clId="{7184D3C7-0C7E-9A43-9B2C-0BBC469316FB}" dt="2018-06-12T19:40:53.180" v="1837" actId="478"/>
          <ac:cxnSpMkLst>
            <pc:docMk/>
            <pc:sldMk cId="1640037553" sldId="300"/>
            <ac:cxnSpMk id="12" creationId="{DBE69F98-1448-854C-B670-088F4FB23940}"/>
          </ac:cxnSpMkLst>
        </pc:cxnChg>
        <pc:cxnChg chg="del mod">
          <ac:chgData name="Nicholas Car" userId="9200765edd8223da" providerId="LiveId" clId="{7184D3C7-0C7E-9A43-9B2C-0BBC469316FB}" dt="2018-06-12T19:40:42.908" v="1833" actId="478"/>
          <ac:cxnSpMkLst>
            <pc:docMk/>
            <pc:sldMk cId="1640037553" sldId="300"/>
            <ac:cxnSpMk id="43" creationId="{58836C17-1E2A-5141-830D-55D8FCC1DA9F}"/>
          </ac:cxnSpMkLst>
        </pc:cxnChg>
        <pc:cxnChg chg="del mod">
          <ac:chgData name="Nicholas Car" userId="9200765edd8223da" providerId="LiveId" clId="{7184D3C7-0C7E-9A43-9B2C-0BBC469316FB}" dt="2018-06-12T19:40:46.292" v="1834" actId="478"/>
          <ac:cxnSpMkLst>
            <pc:docMk/>
            <pc:sldMk cId="1640037553" sldId="300"/>
            <ac:cxnSpMk id="48" creationId="{513ACED4-5433-3B47-8AD7-A2B4F6CBE9B2}"/>
          </ac:cxnSpMkLst>
        </pc:cxnChg>
        <pc:cxnChg chg="del mod">
          <ac:chgData name="Nicholas Car" userId="9200765edd8223da" providerId="LiveId" clId="{7184D3C7-0C7E-9A43-9B2C-0BBC469316FB}" dt="2018-06-12T19:40:48.460" v="1835" actId="478"/>
          <ac:cxnSpMkLst>
            <pc:docMk/>
            <pc:sldMk cId="1640037553" sldId="300"/>
            <ac:cxnSpMk id="50" creationId="{A91BD355-D4D0-3948-A627-80C9B2B9FF88}"/>
          </ac:cxnSpMkLst>
        </pc:cxnChg>
      </pc:sldChg>
      <pc:sldChg chg="addSp delSp modSp add">
        <pc:chgData name="Nicholas Car" userId="9200765edd8223da" providerId="LiveId" clId="{7184D3C7-0C7E-9A43-9B2C-0BBC469316FB}" dt="2018-06-12T20:27:10.645" v="2129" actId="1076"/>
        <pc:sldMkLst>
          <pc:docMk/>
          <pc:sldMk cId="3951486949" sldId="301"/>
        </pc:sldMkLst>
        <pc:spChg chg="add del mod">
          <ac:chgData name="Nicholas Car" userId="9200765edd8223da" providerId="LiveId" clId="{7184D3C7-0C7E-9A43-9B2C-0BBC469316FB}" dt="2018-06-12T19:44:01.172" v="1893" actId="478"/>
          <ac:spMkLst>
            <pc:docMk/>
            <pc:sldMk cId="3951486949" sldId="301"/>
            <ac:spMk id="3" creationId="{5E8ACE98-391D-2E47-9439-6E5DC6575E27}"/>
          </ac:spMkLst>
        </pc:spChg>
        <pc:spChg chg="del">
          <ac:chgData name="Nicholas Car" userId="9200765edd8223da" providerId="LiveId" clId="{7184D3C7-0C7E-9A43-9B2C-0BBC469316FB}" dt="2018-06-12T19:41:14.927" v="1840" actId="478"/>
          <ac:spMkLst>
            <pc:docMk/>
            <pc:sldMk cId="3951486949" sldId="301"/>
            <ac:spMk id="10" creationId="{87B119C8-A319-5A4F-B6FE-C0E09B57715F}"/>
          </ac:spMkLst>
        </pc:spChg>
        <pc:spChg chg="add mod">
          <ac:chgData name="Nicholas Car" userId="9200765edd8223da" providerId="LiveId" clId="{7184D3C7-0C7E-9A43-9B2C-0BBC469316FB}" dt="2018-06-12T20:27:10.645" v="2129" actId="1076"/>
          <ac:spMkLst>
            <pc:docMk/>
            <pc:sldMk cId="3951486949" sldId="301"/>
            <ac:spMk id="16" creationId="{45EABB18-8480-8248-A7EA-2FCFD968320B}"/>
          </ac:spMkLst>
        </pc:spChg>
        <pc:spChg chg="del">
          <ac:chgData name="Nicholas Car" userId="9200765edd8223da" providerId="LiveId" clId="{7184D3C7-0C7E-9A43-9B2C-0BBC469316FB}" dt="2018-06-12T19:41:22.188" v="1842" actId="478"/>
          <ac:spMkLst>
            <pc:docMk/>
            <pc:sldMk cId="3951486949" sldId="301"/>
            <ac:spMk id="17" creationId="{81435A66-3250-EC4A-9A63-58BFBE2DDFB5}"/>
          </ac:spMkLst>
        </pc:spChg>
        <pc:spChg chg="del">
          <ac:chgData name="Nicholas Car" userId="9200765edd8223da" providerId="LiveId" clId="{7184D3C7-0C7E-9A43-9B2C-0BBC469316FB}" dt="2018-06-12T19:41:24.372" v="1843" actId="478"/>
          <ac:spMkLst>
            <pc:docMk/>
            <pc:sldMk cId="3951486949" sldId="301"/>
            <ac:spMk id="22" creationId="{F0B82694-9753-8A49-A447-56BF9BC58141}"/>
          </ac:spMkLst>
        </pc:spChg>
        <pc:spChg chg="del">
          <ac:chgData name="Nicholas Car" userId="9200765edd8223da" providerId="LiveId" clId="{7184D3C7-0C7E-9A43-9B2C-0BBC469316FB}" dt="2018-06-12T19:44:04.579" v="1895" actId="478"/>
          <ac:spMkLst>
            <pc:docMk/>
            <pc:sldMk cId="3951486949" sldId="301"/>
            <ac:spMk id="37" creationId="{04A4B867-F89A-DA4D-BDC5-0D7FFC2C59EF}"/>
          </ac:spMkLst>
        </pc:spChg>
        <pc:spChg chg="del">
          <ac:chgData name="Nicholas Car" userId="9200765edd8223da" providerId="LiveId" clId="{7184D3C7-0C7E-9A43-9B2C-0BBC469316FB}" dt="2018-06-12T19:44:04.579" v="1895" actId="478"/>
          <ac:spMkLst>
            <pc:docMk/>
            <pc:sldMk cId="3951486949" sldId="301"/>
            <ac:spMk id="38" creationId="{75695E6F-EE05-8F4C-9B5D-1EAFA1676788}"/>
          </ac:spMkLst>
        </pc:spChg>
        <pc:spChg chg="del">
          <ac:chgData name="Nicholas Car" userId="9200765edd8223da" providerId="LiveId" clId="{7184D3C7-0C7E-9A43-9B2C-0BBC469316FB}" dt="2018-06-12T20:26:43.159" v="2097" actId="478"/>
          <ac:spMkLst>
            <pc:docMk/>
            <pc:sldMk cId="3951486949" sldId="301"/>
            <ac:spMk id="39" creationId="{5D13736E-81CE-314F-8207-23E5198AEC4B}"/>
          </ac:spMkLst>
        </pc:spChg>
        <pc:spChg chg="del">
          <ac:chgData name="Nicholas Car" userId="9200765edd8223da" providerId="LiveId" clId="{7184D3C7-0C7E-9A43-9B2C-0BBC469316FB}" dt="2018-06-12T19:41:26.212" v="1844" actId="478"/>
          <ac:spMkLst>
            <pc:docMk/>
            <pc:sldMk cId="3951486949" sldId="301"/>
            <ac:spMk id="53" creationId="{A838E9AE-792C-A44B-BC80-BB4DCA8C9606}"/>
          </ac:spMkLst>
        </pc:spChg>
        <pc:cxnChg chg="del mod">
          <ac:chgData name="Nicholas Car" userId="9200765edd8223da" providerId="LiveId" clId="{7184D3C7-0C7E-9A43-9B2C-0BBC469316FB}" dt="2018-06-12T19:41:15.776" v="1841" actId="478"/>
          <ac:cxnSpMkLst>
            <pc:docMk/>
            <pc:sldMk cId="3951486949" sldId="301"/>
            <ac:cxnSpMk id="12" creationId="{DBE69F98-1448-854C-B670-088F4FB23940}"/>
          </ac:cxnSpMkLst>
        </pc:cxnChg>
        <pc:cxnChg chg="add mod">
          <ac:chgData name="Nicholas Car" userId="9200765edd8223da" providerId="LiveId" clId="{7184D3C7-0C7E-9A43-9B2C-0BBC469316FB}" dt="2018-06-12T20:27:10.645" v="2129" actId="1076"/>
          <ac:cxnSpMkLst>
            <pc:docMk/>
            <pc:sldMk cId="3951486949" sldId="301"/>
            <ac:cxnSpMk id="20" creationId="{6699FF6A-636B-EB47-9CAE-A49D9FE0D68B}"/>
          </ac:cxnSpMkLst>
        </pc:cxnChg>
        <pc:cxnChg chg="add del mod">
          <ac:chgData name="Nicholas Car" userId="9200765edd8223da" providerId="LiveId" clId="{7184D3C7-0C7E-9A43-9B2C-0BBC469316FB}" dt="2018-06-12T19:44:01.172" v="1893" actId="478"/>
          <ac:cxnSpMkLst>
            <pc:docMk/>
            <pc:sldMk cId="3951486949" sldId="301"/>
            <ac:cxnSpMk id="29" creationId="{A5F57368-4FD5-7040-967B-A1CE729B16CF}"/>
          </ac:cxnSpMkLst>
        </pc:cxnChg>
        <pc:cxnChg chg="del mod">
          <ac:chgData name="Nicholas Car" userId="9200765edd8223da" providerId="LiveId" clId="{7184D3C7-0C7E-9A43-9B2C-0BBC469316FB}" dt="2018-06-12T20:26:42.296" v="2096" actId="478"/>
          <ac:cxnSpMkLst>
            <pc:docMk/>
            <pc:sldMk cId="3951486949" sldId="301"/>
            <ac:cxnSpMk id="43" creationId="{58836C17-1E2A-5141-830D-55D8FCC1DA9F}"/>
          </ac:cxnSpMkLst>
        </pc:cxnChg>
        <pc:cxnChg chg="del mod">
          <ac:chgData name="Nicholas Car" userId="9200765edd8223da" providerId="LiveId" clId="{7184D3C7-0C7E-9A43-9B2C-0BBC469316FB}" dt="2018-06-12T19:43:58.732" v="1892" actId="478"/>
          <ac:cxnSpMkLst>
            <pc:docMk/>
            <pc:sldMk cId="3951486949" sldId="301"/>
            <ac:cxnSpMk id="48" creationId="{513ACED4-5433-3B47-8AD7-A2B4F6CBE9B2}"/>
          </ac:cxnSpMkLst>
        </pc:cxnChg>
        <pc:cxnChg chg="del mod">
          <ac:chgData name="Nicholas Car" userId="9200765edd8223da" providerId="LiveId" clId="{7184D3C7-0C7E-9A43-9B2C-0BBC469316FB}" dt="2018-06-12T19:44:02.413" v="1894" actId="478"/>
          <ac:cxnSpMkLst>
            <pc:docMk/>
            <pc:sldMk cId="3951486949" sldId="301"/>
            <ac:cxnSpMk id="50" creationId="{A91BD355-D4D0-3948-A627-80C9B2B9FF88}"/>
          </ac:cxnSpMkLst>
        </pc:cxnChg>
      </pc:sldChg>
      <pc:sldChg chg="add del">
        <pc:chgData name="Nicholas Car" userId="9200765edd8223da" providerId="LiveId" clId="{7184D3C7-0C7E-9A43-9B2C-0BBC469316FB}" dt="2018-06-12T19:43:53.275" v="1890" actId="2696"/>
        <pc:sldMkLst>
          <pc:docMk/>
          <pc:sldMk cId="4265590755" sldId="302"/>
        </pc:sldMkLst>
      </pc:sldChg>
      <pc:sldChg chg="modSp add">
        <pc:chgData name="Nicholas Car" userId="9200765edd8223da" providerId="LiveId" clId="{7184D3C7-0C7E-9A43-9B2C-0BBC469316FB}" dt="2018-06-12T19:42:24.923" v="1859" actId="404"/>
        <pc:sldMkLst>
          <pc:docMk/>
          <pc:sldMk cId="2269278177" sldId="303"/>
        </pc:sldMkLst>
        <pc:spChg chg="mod">
          <ac:chgData name="Nicholas Car" userId="9200765edd8223da" providerId="LiveId" clId="{7184D3C7-0C7E-9A43-9B2C-0BBC469316FB}" dt="2018-06-12T19:42:24.923" v="1859" actId="404"/>
          <ac:spMkLst>
            <pc:docMk/>
            <pc:sldMk cId="2269278177" sldId="303"/>
            <ac:spMk id="10" creationId="{87B119C8-A319-5A4F-B6FE-C0E09B57715F}"/>
          </ac:spMkLst>
        </pc:spChg>
      </pc:sldChg>
      <pc:sldChg chg="addSp modSp add">
        <pc:chgData name="Nicholas Car" userId="9200765edd8223da" providerId="LiveId" clId="{7184D3C7-0C7E-9A43-9B2C-0BBC469316FB}" dt="2018-06-12T19:43:01.406" v="1880" actId="1037"/>
        <pc:sldMkLst>
          <pc:docMk/>
          <pc:sldMk cId="1199052107" sldId="304"/>
        </pc:sldMkLst>
        <pc:spChg chg="add mod">
          <ac:chgData name="Nicholas Car" userId="9200765edd8223da" providerId="LiveId" clId="{7184D3C7-0C7E-9A43-9B2C-0BBC469316FB}" dt="2018-06-12T19:42:19.603" v="1858" actId="404"/>
          <ac:spMkLst>
            <pc:docMk/>
            <pc:sldMk cId="1199052107" sldId="304"/>
            <ac:spMk id="19" creationId="{19A9614F-E4B9-D140-9D10-92695A019C61}"/>
          </ac:spMkLst>
        </pc:spChg>
        <pc:spChg chg="add mod">
          <ac:chgData name="Nicholas Car" userId="9200765edd8223da" providerId="LiveId" clId="{7184D3C7-0C7E-9A43-9B2C-0BBC469316FB}" dt="2018-06-12T19:42:19.603" v="1858" actId="404"/>
          <ac:spMkLst>
            <pc:docMk/>
            <pc:sldMk cId="1199052107" sldId="304"/>
            <ac:spMk id="26" creationId="{78D6A60B-A482-E54B-8C2D-6BBF8939CC34}"/>
          </ac:spMkLst>
        </pc:spChg>
        <pc:spChg chg="add mod">
          <ac:chgData name="Nicholas Car" userId="9200765edd8223da" providerId="LiveId" clId="{7184D3C7-0C7E-9A43-9B2C-0BBC469316FB}" dt="2018-06-12T19:43:01.406" v="1880" actId="1037"/>
          <ac:spMkLst>
            <pc:docMk/>
            <pc:sldMk cId="1199052107" sldId="304"/>
            <ac:spMk id="29" creationId="{A10C76AC-E9BE-5D43-872D-B55BFD66BC44}"/>
          </ac:spMkLst>
        </pc:spChg>
        <pc:cxnChg chg="add mod">
          <ac:chgData name="Nicholas Car" userId="9200765edd8223da" providerId="LiveId" clId="{7184D3C7-0C7E-9A43-9B2C-0BBC469316FB}" dt="2018-06-12T19:41:56.560" v="1847" actId="14100"/>
          <ac:cxnSpMkLst>
            <pc:docMk/>
            <pc:sldMk cId="1199052107" sldId="304"/>
            <ac:cxnSpMk id="20" creationId="{EED4A32E-B661-B34B-8BF5-313E3A322C8E}"/>
          </ac:cxnSpMkLst>
        </pc:cxnChg>
        <pc:cxnChg chg="add mod">
          <ac:chgData name="Nicholas Car" userId="9200765edd8223da" providerId="LiveId" clId="{7184D3C7-0C7E-9A43-9B2C-0BBC469316FB}" dt="2018-06-12T19:42:11.936" v="1852" actId="14100"/>
          <ac:cxnSpMkLst>
            <pc:docMk/>
            <pc:sldMk cId="1199052107" sldId="304"/>
            <ac:cxnSpMk id="27" creationId="{16C93B93-4486-A04D-A486-0443BF87C1B2}"/>
          </ac:cxnSpMkLst>
        </pc:cxnChg>
        <pc:cxnChg chg="add mod">
          <ac:chgData name="Nicholas Car" userId="9200765edd8223da" providerId="LiveId" clId="{7184D3C7-0C7E-9A43-9B2C-0BBC469316FB}" dt="2018-06-12T19:43:01.406" v="1880" actId="1037"/>
          <ac:cxnSpMkLst>
            <pc:docMk/>
            <pc:sldMk cId="1199052107" sldId="304"/>
            <ac:cxnSpMk id="30" creationId="{1A2B1803-6289-3F4A-81D2-14646EA4A144}"/>
          </ac:cxnSpMkLst>
        </pc:cxnChg>
      </pc:sldChg>
      <pc:sldChg chg="modSp add">
        <pc:chgData name="Nicholas Car" userId="9200765edd8223da" providerId="LiveId" clId="{7184D3C7-0C7E-9A43-9B2C-0BBC469316FB}" dt="2018-06-12T20:26:38.681" v="2095" actId="20577"/>
        <pc:sldMkLst>
          <pc:docMk/>
          <pc:sldMk cId="1958033953" sldId="305"/>
        </pc:sldMkLst>
        <pc:spChg chg="mod">
          <ac:chgData name="Nicholas Car" userId="9200765edd8223da" providerId="LiveId" clId="{7184D3C7-0C7E-9A43-9B2C-0BBC469316FB}" dt="2018-06-12T20:26:38.681" v="2095" actId="20577"/>
          <ac:spMkLst>
            <pc:docMk/>
            <pc:sldMk cId="1958033953" sldId="305"/>
            <ac:spMk id="39" creationId="{5D13736E-81CE-314F-8207-23E5198AEC4B}"/>
          </ac:spMkLst>
        </pc:spChg>
      </pc:sldChg>
      <pc:sldChg chg="addSp delSp modSp add">
        <pc:chgData name="Nicholas Car" userId="9200765edd8223da" providerId="LiveId" clId="{7184D3C7-0C7E-9A43-9B2C-0BBC469316FB}" dt="2018-06-12T20:25:42.872" v="2092" actId="113"/>
        <pc:sldMkLst>
          <pc:docMk/>
          <pc:sldMk cId="581745337" sldId="306"/>
        </pc:sldMkLst>
        <pc:spChg chg="mod">
          <ac:chgData name="Nicholas Car" userId="9200765edd8223da" providerId="LiveId" clId="{7184D3C7-0C7E-9A43-9B2C-0BBC469316FB}" dt="2018-06-12T20:24:06.714" v="2074" actId="113"/>
          <ac:spMkLst>
            <pc:docMk/>
            <pc:sldMk cId="581745337" sldId="306"/>
            <ac:spMk id="2" creationId="{F46D00C2-C297-DB45-A03E-FC3D1071BBC2}"/>
          </ac:spMkLst>
        </pc:spChg>
        <pc:spChg chg="del mod">
          <ac:chgData name="Nicholas Car" userId="9200765edd8223da" providerId="LiveId" clId="{7184D3C7-0C7E-9A43-9B2C-0BBC469316FB}" dt="2018-06-12T19:51:35.903" v="1960" actId="478"/>
          <ac:spMkLst>
            <pc:docMk/>
            <pc:sldMk cId="581745337" sldId="306"/>
            <ac:spMk id="3" creationId="{49AD08F8-9491-934D-AC33-40091055677E}"/>
          </ac:spMkLst>
        </pc:spChg>
        <pc:spChg chg="add mod">
          <ac:chgData name="Nicholas Car" userId="9200765edd8223da" providerId="LiveId" clId="{7184D3C7-0C7E-9A43-9B2C-0BBC469316FB}" dt="2018-06-12T20:25:07.019" v="2086" actId="1076"/>
          <ac:spMkLst>
            <pc:docMk/>
            <pc:sldMk cId="581745337" sldId="306"/>
            <ac:spMk id="6" creationId="{CA96B692-D97E-6346-AA8A-8F50B266208F}"/>
          </ac:spMkLst>
        </pc:spChg>
        <pc:spChg chg="add mod">
          <ac:chgData name="Nicholas Car" userId="9200765edd8223da" providerId="LiveId" clId="{7184D3C7-0C7E-9A43-9B2C-0BBC469316FB}" dt="2018-06-12T20:25:20.411" v="2090" actId="20577"/>
          <ac:spMkLst>
            <pc:docMk/>
            <pc:sldMk cId="581745337" sldId="306"/>
            <ac:spMk id="7" creationId="{99CE5A8D-DC96-6447-B962-9BD71330FFF1}"/>
          </ac:spMkLst>
        </pc:spChg>
        <pc:spChg chg="add mod">
          <ac:chgData name="Nicholas Car" userId="9200765edd8223da" providerId="LiveId" clId="{7184D3C7-0C7E-9A43-9B2C-0BBC469316FB}" dt="2018-06-12T20:25:42.872" v="2092" actId="113"/>
          <ac:spMkLst>
            <pc:docMk/>
            <pc:sldMk cId="581745337" sldId="306"/>
            <ac:spMk id="8" creationId="{474DEC2E-2B46-7C4D-8A2E-D19A55CAC51B}"/>
          </ac:spMkLst>
        </pc:spChg>
        <pc:spChg chg="add del mod">
          <ac:chgData name="Nicholas Car" userId="9200765edd8223da" providerId="LiveId" clId="{7184D3C7-0C7E-9A43-9B2C-0BBC469316FB}" dt="2018-06-12T19:51:38.676" v="1961" actId="478"/>
          <ac:spMkLst>
            <pc:docMk/>
            <pc:sldMk cId="581745337" sldId="306"/>
            <ac:spMk id="10" creationId="{36FC3034-9388-A34D-AB69-39F3CAB52922}"/>
          </ac:spMkLst>
        </pc:spChg>
        <pc:spChg chg="add mod">
          <ac:chgData name="Nicholas Car" userId="9200765edd8223da" providerId="LiveId" clId="{7184D3C7-0C7E-9A43-9B2C-0BBC469316FB}" dt="2018-06-12T20:22:39.651" v="2031" actId="1076"/>
          <ac:spMkLst>
            <pc:docMk/>
            <pc:sldMk cId="581745337" sldId="306"/>
            <ac:spMk id="11" creationId="{C7CA4368-3BFC-544A-B384-E7F17A8C8C1D}"/>
          </ac:spMkLst>
        </pc:spChg>
        <pc:cxnChg chg="add mod">
          <ac:chgData name="Nicholas Car" userId="9200765edd8223da" providerId="LiveId" clId="{7184D3C7-0C7E-9A43-9B2C-0BBC469316FB}" dt="2018-06-12T20:25:16.715" v="2089" actId="20577"/>
          <ac:cxnSpMkLst>
            <pc:docMk/>
            <pc:sldMk cId="581745337" sldId="306"/>
            <ac:cxnSpMk id="12" creationId="{9B36EB57-6E6B-1147-9729-92E05809140A}"/>
          </ac:cxnSpMkLst>
        </pc:cxnChg>
        <pc:cxnChg chg="add mod">
          <ac:chgData name="Nicholas Car" userId="9200765edd8223da" providerId="LiveId" clId="{7184D3C7-0C7E-9A43-9B2C-0BBC469316FB}" dt="2018-06-12T20:25:42.872" v="2092" actId="113"/>
          <ac:cxnSpMkLst>
            <pc:docMk/>
            <pc:sldMk cId="581745337" sldId="306"/>
            <ac:cxnSpMk id="16" creationId="{99937583-F30C-024D-A722-D8AE9DF8171E}"/>
          </ac:cxnSpMkLst>
        </pc:cxnChg>
      </pc:sldChg>
      <pc:sldChg chg="addSp delSp modSp add">
        <pc:chgData name="Nicholas Car" userId="9200765edd8223da" providerId="LiveId" clId="{7184D3C7-0C7E-9A43-9B2C-0BBC469316FB}" dt="2018-06-12T22:15:28.115" v="3184" actId="20577"/>
        <pc:sldMkLst>
          <pc:docMk/>
          <pc:sldMk cId="3334372501" sldId="307"/>
        </pc:sldMkLst>
        <pc:spChg chg="mod">
          <ac:chgData name="Nicholas Car" userId="9200765edd8223da" providerId="LiveId" clId="{7184D3C7-0C7E-9A43-9B2C-0BBC469316FB}" dt="2018-06-12T20:23:45.719" v="2037" actId="207"/>
          <ac:spMkLst>
            <pc:docMk/>
            <pc:sldMk cId="3334372501" sldId="307"/>
            <ac:spMk id="2" creationId="{392F1A10-D08A-8647-BD76-A90BAB9E7968}"/>
          </ac:spMkLst>
        </pc:spChg>
        <pc:spChg chg="del mod">
          <ac:chgData name="Nicholas Car" userId="9200765edd8223da" providerId="LiveId" clId="{7184D3C7-0C7E-9A43-9B2C-0BBC469316FB}" dt="2018-06-12T22:15:06.623" v="3175" actId="478"/>
          <ac:spMkLst>
            <pc:docMk/>
            <pc:sldMk cId="3334372501" sldId="307"/>
            <ac:spMk id="3" creationId="{C27329D6-B28A-734E-854F-CB000CA059C9}"/>
          </ac:spMkLst>
        </pc:spChg>
        <pc:spChg chg="add del mod">
          <ac:chgData name="Nicholas Car" userId="9200765edd8223da" providerId="LiveId" clId="{7184D3C7-0C7E-9A43-9B2C-0BBC469316FB}" dt="2018-06-12T22:15:15.610" v="3178" actId="478"/>
          <ac:spMkLst>
            <pc:docMk/>
            <pc:sldMk cId="3334372501" sldId="307"/>
            <ac:spMk id="7" creationId="{A496AB01-9019-024A-A4F4-8BC09277B56B}"/>
          </ac:spMkLst>
        </pc:spChg>
        <pc:spChg chg="add mod">
          <ac:chgData name="Nicholas Car" userId="9200765edd8223da" providerId="LiveId" clId="{7184D3C7-0C7E-9A43-9B2C-0BBC469316FB}" dt="2018-06-12T22:15:28.115" v="3184" actId="20577"/>
          <ac:spMkLst>
            <pc:docMk/>
            <pc:sldMk cId="3334372501" sldId="307"/>
            <ac:spMk id="9" creationId="{E8042CC0-4B0F-C543-8687-0B65788CD54A}"/>
          </ac:spMkLst>
        </pc:spChg>
        <pc:picChg chg="add">
          <ac:chgData name="Nicholas Car" userId="9200765edd8223da" providerId="LiveId" clId="{7184D3C7-0C7E-9A43-9B2C-0BBC469316FB}" dt="2018-06-12T22:15:07.272" v="3176"/>
          <ac:picMkLst>
            <pc:docMk/>
            <pc:sldMk cId="3334372501" sldId="307"/>
            <ac:picMk id="8" creationId="{714AF4A0-6E63-FD4E-AC09-E7FED7605CFC}"/>
          </ac:picMkLst>
        </pc:picChg>
      </pc:sldChg>
      <pc:sldChg chg="modSp add">
        <pc:chgData name="Nicholas Car" userId="9200765edd8223da" providerId="LiveId" clId="{7184D3C7-0C7E-9A43-9B2C-0BBC469316FB}" dt="2018-06-12T20:34:11.423" v="2638" actId="20577"/>
        <pc:sldMkLst>
          <pc:docMk/>
          <pc:sldMk cId="4206697126" sldId="308"/>
        </pc:sldMkLst>
        <pc:spChg chg="mod">
          <ac:chgData name="Nicholas Car" userId="9200765edd8223da" providerId="LiveId" clId="{7184D3C7-0C7E-9A43-9B2C-0BBC469316FB}" dt="2018-06-12T20:31:27.818" v="2293" actId="20577"/>
          <ac:spMkLst>
            <pc:docMk/>
            <pc:sldMk cId="4206697126" sldId="308"/>
            <ac:spMk id="2" creationId="{E20E1AAF-E771-434B-A347-CC21D66972DD}"/>
          </ac:spMkLst>
        </pc:spChg>
        <pc:spChg chg="mod">
          <ac:chgData name="Nicholas Car" userId="9200765edd8223da" providerId="LiveId" clId="{7184D3C7-0C7E-9A43-9B2C-0BBC469316FB}" dt="2018-06-12T20:34:11.423" v="2638" actId="20577"/>
          <ac:spMkLst>
            <pc:docMk/>
            <pc:sldMk cId="4206697126" sldId="308"/>
            <ac:spMk id="3" creationId="{29042002-C731-9543-B681-DA9C43041DF0}"/>
          </ac:spMkLst>
        </pc:spChg>
      </pc:sldChg>
      <pc:sldChg chg="modSp add">
        <pc:chgData name="Nicholas Car" userId="9200765edd8223da" providerId="LiveId" clId="{7184D3C7-0C7E-9A43-9B2C-0BBC469316FB}" dt="2018-06-12T20:34:16.407" v="2639" actId="20577"/>
        <pc:sldMkLst>
          <pc:docMk/>
          <pc:sldMk cId="3832534784" sldId="309"/>
        </pc:sldMkLst>
        <pc:spChg chg="mod">
          <ac:chgData name="Nicholas Car" userId="9200765edd8223da" providerId="LiveId" clId="{7184D3C7-0C7E-9A43-9B2C-0BBC469316FB}" dt="2018-06-12T20:34:16.407" v="2639" actId="20577"/>
          <ac:spMkLst>
            <pc:docMk/>
            <pc:sldMk cId="3832534784" sldId="309"/>
            <ac:spMk id="3" creationId="{29042002-C731-9543-B681-DA9C43041DF0}"/>
          </ac:spMkLst>
        </pc:spChg>
      </pc:sldChg>
      <pc:sldChg chg="modSp add">
        <pc:chgData name="Nicholas Car" userId="9200765edd8223da" providerId="LiveId" clId="{7184D3C7-0C7E-9A43-9B2C-0BBC469316FB}" dt="2018-06-12T20:35:01.501" v="2723" actId="20577"/>
        <pc:sldMkLst>
          <pc:docMk/>
          <pc:sldMk cId="685976161" sldId="310"/>
        </pc:sldMkLst>
        <pc:spChg chg="mod">
          <ac:chgData name="Nicholas Car" userId="9200765edd8223da" providerId="LiveId" clId="{7184D3C7-0C7E-9A43-9B2C-0BBC469316FB}" dt="2018-06-12T20:35:01.501" v="2723" actId="20577"/>
          <ac:spMkLst>
            <pc:docMk/>
            <pc:sldMk cId="685976161" sldId="310"/>
            <ac:spMk id="3" creationId="{29042002-C731-9543-B681-DA9C43041DF0}"/>
          </ac:spMkLst>
        </pc:spChg>
      </pc:sldChg>
      <pc:sldChg chg="modSp add">
        <pc:chgData name="Nicholas Car" userId="9200765edd8223da" providerId="LiveId" clId="{7184D3C7-0C7E-9A43-9B2C-0BBC469316FB}" dt="2018-06-12T20:38:15.403" v="2915" actId="113"/>
        <pc:sldMkLst>
          <pc:docMk/>
          <pc:sldMk cId="619946128" sldId="311"/>
        </pc:sldMkLst>
        <pc:spChg chg="mod">
          <ac:chgData name="Nicholas Car" userId="9200765edd8223da" providerId="LiveId" clId="{7184D3C7-0C7E-9A43-9B2C-0BBC469316FB}" dt="2018-06-12T20:38:15.403" v="2915" actId="113"/>
          <ac:spMkLst>
            <pc:docMk/>
            <pc:sldMk cId="619946128" sldId="311"/>
            <ac:spMk id="2" creationId="{27008013-7214-0A41-9974-DF9A1D17F546}"/>
          </ac:spMkLst>
        </pc:spChg>
        <pc:spChg chg="mod">
          <ac:chgData name="Nicholas Car" userId="9200765edd8223da" providerId="LiveId" clId="{7184D3C7-0C7E-9A43-9B2C-0BBC469316FB}" dt="2018-06-12T20:37:00.441" v="2798" actId="20577"/>
          <ac:spMkLst>
            <pc:docMk/>
            <pc:sldMk cId="619946128" sldId="311"/>
            <ac:spMk id="3" creationId="{D580D7DD-DD87-644D-B262-6EB3418FCAB5}"/>
          </ac:spMkLst>
        </pc:spChg>
      </pc:sldChg>
      <pc:sldChg chg="modSp add">
        <pc:chgData name="Nicholas Car" userId="9200765edd8223da" providerId="LiveId" clId="{7184D3C7-0C7E-9A43-9B2C-0BBC469316FB}" dt="2018-06-12T20:47:02.811" v="3174" actId="207"/>
        <pc:sldMkLst>
          <pc:docMk/>
          <pc:sldMk cId="2096027116" sldId="312"/>
        </pc:sldMkLst>
        <pc:spChg chg="mod">
          <ac:chgData name="Nicholas Car" userId="9200765edd8223da" providerId="LiveId" clId="{7184D3C7-0C7E-9A43-9B2C-0BBC469316FB}" dt="2018-06-12T20:47:02.811" v="3174" actId="207"/>
          <ac:spMkLst>
            <pc:docMk/>
            <pc:sldMk cId="2096027116" sldId="312"/>
            <ac:spMk id="3" creationId="{FEE71673-FB79-0B4D-8145-80347C0AC9C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697C-5849-4DDF-A6C8-08E6893940F4}" type="datetimeFigureOut">
              <a:rPr lang="en-AU" smtClean="0"/>
              <a:pPr/>
              <a:t>13/6/18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44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2BC2-9435-4D31-AEB3-5D5877AD6447}" type="datetimeFigureOut">
              <a:rPr lang="en-AU" smtClean="0"/>
              <a:pPr/>
              <a:t>13/6/18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18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497" y="5500319"/>
            <a:ext cx="9170984" cy="1357681"/>
            <a:chOff x="1497" y="5500319"/>
            <a:chExt cx="9170984" cy="1357681"/>
          </a:xfrm>
        </p:grpSpPr>
        <p:sp>
          <p:nvSpPr>
            <p:cNvPr id="8" name="Rectangle 7"/>
            <p:cNvSpPr/>
            <p:nvPr userDrawn="1"/>
          </p:nvSpPr>
          <p:spPr>
            <a:xfrm>
              <a:off x="1497" y="5940320"/>
              <a:ext cx="9158377" cy="91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497" y="5563679"/>
              <a:ext cx="9170984" cy="932871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0" y="117"/>
                </a:cxn>
                <a:cxn ang="0">
                  <a:pos x="0" y="137"/>
                </a:cxn>
                <a:cxn ang="0">
                  <a:pos x="2030" y="137"/>
                </a:cxn>
                <a:cxn ang="0">
                  <a:pos x="2313" y="117"/>
                </a:cxn>
                <a:cxn ang="0">
                  <a:pos x="2880" y="0"/>
                </a:cxn>
                <a:cxn ang="0">
                  <a:pos x="2880" y="0"/>
                </a:cxn>
                <a:cxn ang="0">
                  <a:pos x="2880" y="117"/>
                </a:cxn>
                <a:cxn ang="0">
                  <a:pos x="2313" y="117"/>
                </a:cxn>
                <a:cxn ang="0">
                  <a:pos x="2784" y="293"/>
                </a:cxn>
                <a:cxn ang="0">
                  <a:pos x="2880" y="293"/>
                </a:cxn>
                <a:cxn ang="0">
                  <a:pos x="2880" y="0"/>
                </a:cxn>
              </a:cxnLst>
              <a:rect l="0" t="0" r="r" b="b"/>
              <a:pathLst>
                <a:path w="2880" h="293">
                  <a:moveTo>
                    <a:pt x="2313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30" y="137"/>
                    <a:pt x="2030" y="137"/>
                    <a:pt x="2030" y="137"/>
                  </a:cubicBezTo>
                  <a:cubicBezTo>
                    <a:pt x="2214" y="137"/>
                    <a:pt x="2274" y="132"/>
                    <a:pt x="2313" y="117"/>
                  </a:cubicBezTo>
                  <a:moveTo>
                    <a:pt x="2880" y="0"/>
                  </a:moveTo>
                  <a:cubicBezTo>
                    <a:pt x="2880" y="0"/>
                    <a:pt x="2880" y="0"/>
                    <a:pt x="2880" y="0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2313" y="117"/>
                    <a:pt x="2313" y="117"/>
                    <a:pt x="2313" y="117"/>
                  </a:cubicBezTo>
                  <a:cubicBezTo>
                    <a:pt x="2411" y="197"/>
                    <a:pt x="2542" y="293"/>
                    <a:pt x="2784" y="293"/>
                  </a:cubicBezTo>
                  <a:cubicBezTo>
                    <a:pt x="2842" y="293"/>
                    <a:pt x="2880" y="293"/>
                    <a:pt x="2880" y="293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1497" y="5500319"/>
              <a:ext cx="9170984" cy="435430"/>
            </a:xfrm>
            <a:custGeom>
              <a:avLst/>
              <a:gdLst/>
              <a:ahLst/>
              <a:cxnLst>
                <a:cxn ang="0">
                  <a:pos x="2880" y="20"/>
                </a:cxn>
                <a:cxn ang="0">
                  <a:pos x="2789" y="20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880" y="137"/>
                </a:cxn>
                <a:cxn ang="0">
                  <a:pos x="2880" y="20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1860" y="0"/>
                </a:cxn>
              </a:cxnLst>
              <a:rect l="0" t="0" r="r" b="b"/>
              <a:pathLst>
                <a:path w="2880" h="137">
                  <a:moveTo>
                    <a:pt x="2880" y="20"/>
                  </a:moveTo>
                  <a:cubicBezTo>
                    <a:pt x="2789" y="20"/>
                    <a:pt x="2789" y="20"/>
                    <a:pt x="2789" y="20"/>
                  </a:cubicBezTo>
                  <a:cubicBezTo>
                    <a:pt x="2500" y="20"/>
                    <a:pt x="2393" y="10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880" y="137"/>
                    <a:pt x="2880" y="137"/>
                    <a:pt x="2880" y="137"/>
                  </a:cubicBezTo>
                  <a:cubicBezTo>
                    <a:pt x="2880" y="20"/>
                    <a:pt x="2880" y="20"/>
                    <a:pt x="2880" y="20"/>
                  </a:cubicBezTo>
                  <a:moveTo>
                    <a:pt x="18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216" y="57"/>
                    <a:pt x="2053" y="0"/>
                    <a:pt x="186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1497" y="5563679"/>
              <a:ext cx="7365906" cy="432734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2030" y="136"/>
                </a:cxn>
                <a:cxn ang="0">
                  <a:pos x="2313" y="117"/>
                </a:cxn>
              </a:cxnLst>
              <a:rect l="0" t="0" r="r" b="b"/>
              <a:pathLst>
                <a:path w="2313" h="136">
                  <a:moveTo>
                    <a:pt x="2313" y="117"/>
                  </a:moveTo>
                  <a:cubicBezTo>
                    <a:pt x="2204" y="55"/>
                    <a:pt x="2053" y="0"/>
                    <a:pt x="18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030" y="136"/>
                    <a:pt x="2030" y="136"/>
                    <a:pt x="2030" y="136"/>
                  </a:cubicBezTo>
                  <a:cubicBezTo>
                    <a:pt x="2214" y="136"/>
                    <a:pt x="2274" y="132"/>
                    <a:pt x="2313" y="117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7367402" y="5563679"/>
              <a:ext cx="1805078" cy="869511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0" y="117"/>
                </a:cxn>
                <a:cxn ang="0">
                  <a:pos x="471" y="273"/>
                </a:cxn>
                <a:cxn ang="0">
                  <a:pos x="567" y="273"/>
                </a:cxn>
                <a:cxn ang="0">
                  <a:pos x="567" y="0"/>
                </a:cxn>
                <a:cxn ang="0">
                  <a:pos x="476" y="0"/>
                </a:cxn>
              </a:cxnLst>
              <a:rect l="0" t="0" r="r" b="b"/>
              <a:pathLst>
                <a:path w="567" h="273">
                  <a:moveTo>
                    <a:pt x="476" y="0"/>
                  </a:moveTo>
                  <a:cubicBezTo>
                    <a:pt x="187" y="0"/>
                    <a:pt x="80" y="87"/>
                    <a:pt x="0" y="117"/>
                  </a:cubicBezTo>
                  <a:cubicBezTo>
                    <a:pt x="128" y="190"/>
                    <a:pt x="229" y="273"/>
                    <a:pt x="471" y="273"/>
                  </a:cubicBezTo>
                  <a:cubicBezTo>
                    <a:pt x="529" y="273"/>
                    <a:pt x="567" y="273"/>
                    <a:pt x="567" y="273"/>
                  </a:cubicBezTo>
                  <a:cubicBezTo>
                    <a:pt x="567" y="0"/>
                    <a:pt x="567" y="0"/>
                    <a:pt x="567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13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5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6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8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9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0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1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2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3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4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5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6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0713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26388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9300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1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693824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-7938" y="6056313"/>
            <a:ext cx="9161463" cy="801687"/>
            <a:chOff x="-7938" y="6056313"/>
            <a:chExt cx="9161463" cy="801687"/>
          </a:xfrm>
        </p:grpSpPr>
        <p:sp>
          <p:nvSpPr>
            <p:cNvPr id="32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grpSp>
          <p:nvGrpSpPr>
            <p:cNvPr id="33" name="Group 1"/>
            <p:cNvGrpSpPr>
              <a:grpSpLocks/>
            </p:cNvGrpSpPr>
            <p:nvPr userDrawn="1"/>
          </p:nvGrpSpPr>
          <p:grpSpPr bwMode="auto">
            <a:xfrm>
              <a:off x="1588" y="6065838"/>
              <a:ext cx="9142412" cy="690562"/>
              <a:chOff x="1495" y="6065893"/>
              <a:chExt cx="9143026" cy="690563"/>
            </a:xfrm>
          </p:grpSpPr>
          <p:sp>
            <p:nvSpPr>
              <p:cNvPr id="35" name="Freeform 8"/>
              <p:cNvSpPr>
                <a:spLocks noEditPoints="1"/>
              </p:cNvSpPr>
              <p:nvPr userDrawn="1"/>
            </p:nvSpPr>
            <p:spPr bwMode="auto">
              <a:xfrm>
                <a:off x="1495" y="6065893"/>
                <a:ext cx="9143026" cy="690563"/>
              </a:xfrm>
              <a:custGeom>
                <a:avLst/>
                <a:gdLst>
                  <a:gd name="T0" fmla="*/ 2880 w 2880"/>
                  <a:gd name="T1" fmla="*/ 14 h 217"/>
                  <a:gd name="T2" fmla="*/ 2817 w 2880"/>
                  <a:gd name="T3" fmla="*/ 14 h 217"/>
                  <a:gd name="T4" fmla="*/ 2486 w 2880"/>
                  <a:gd name="T5" fmla="*/ 95 h 217"/>
                  <a:gd name="T6" fmla="*/ 2486 w 2880"/>
                  <a:gd name="T7" fmla="*/ 95 h 217"/>
                  <a:gd name="T8" fmla="*/ 2880 w 2880"/>
                  <a:gd name="T9" fmla="*/ 95 h 217"/>
                  <a:gd name="T10" fmla="*/ 2880 w 2880"/>
                  <a:gd name="T11" fmla="*/ 217 h 217"/>
                  <a:gd name="T12" fmla="*/ 2880 w 2880"/>
                  <a:gd name="T13" fmla="*/ 217 h 217"/>
                  <a:gd name="T14" fmla="*/ 2880 w 2880"/>
                  <a:gd name="T15" fmla="*/ 14 h 217"/>
                  <a:gd name="T16" fmla="*/ 2171 w 2880"/>
                  <a:gd name="T17" fmla="*/ 0 h 217"/>
                  <a:gd name="T18" fmla="*/ 0 w 2880"/>
                  <a:gd name="T19" fmla="*/ 0 h 217"/>
                  <a:gd name="T20" fmla="*/ 0 w 2880"/>
                  <a:gd name="T21" fmla="*/ 95 h 217"/>
                  <a:gd name="T22" fmla="*/ 2486 w 2880"/>
                  <a:gd name="T23" fmla="*/ 95 h 217"/>
                  <a:gd name="T24" fmla="*/ 2486 w 2880"/>
                  <a:gd name="T25" fmla="*/ 95 h 217"/>
                  <a:gd name="T26" fmla="*/ 2486 w 2880"/>
                  <a:gd name="T27" fmla="*/ 95 h 217"/>
                  <a:gd name="T28" fmla="*/ 2486 w 2880"/>
                  <a:gd name="T29" fmla="*/ 95 h 217"/>
                  <a:gd name="T30" fmla="*/ 2171 w 2880"/>
                  <a:gd name="T3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0" h="217">
                    <a:moveTo>
                      <a:pt x="2880" y="14"/>
                    </a:moveTo>
                    <a:cubicBezTo>
                      <a:pt x="2817" y="14"/>
                      <a:pt x="2817" y="14"/>
                      <a:pt x="2817" y="14"/>
                    </a:cubicBezTo>
                    <a:cubicBezTo>
                      <a:pt x="2616" y="14"/>
                      <a:pt x="2542" y="74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880" y="95"/>
                      <a:pt x="2880" y="95"/>
                      <a:pt x="2880" y="95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14"/>
                      <a:pt x="2880" y="14"/>
                      <a:pt x="2880" y="14"/>
                    </a:cubicBezTo>
                    <a:moveTo>
                      <a:pt x="21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19" y="39"/>
                      <a:pt x="2306" y="0"/>
                      <a:pt x="2171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9"/>
              <p:cNvSpPr>
                <a:spLocks noEditPoints="1"/>
              </p:cNvSpPr>
              <p:nvPr userDrawn="1"/>
            </p:nvSpPr>
            <p:spPr bwMode="auto">
              <a:xfrm>
                <a:off x="1495" y="6367518"/>
                <a:ext cx="9143026" cy="388938"/>
              </a:xfrm>
              <a:custGeom>
                <a:avLst/>
                <a:gdLst>
                  <a:gd name="T0" fmla="*/ 2486 w 2880"/>
                  <a:gd name="T1" fmla="*/ 0 h 122"/>
                  <a:gd name="T2" fmla="*/ 0 w 2880"/>
                  <a:gd name="T3" fmla="*/ 0 h 122"/>
                  <a:gd name="T4" fmla="*/ 0 w 2880"/>
                  <a:gd name="T5" fmla="*/ 13 h 122"/>
                  <a:gd name="T6" fmla="*/ 2289 w 2880"/>
                  <a:gd name="T7" fmla="*/ 13 h 122"/>
                  <a:gd name="T8" fmla="*/ 2486 w 2880"/>
                  <a:gd name="T9" fmla="*/ 0 h 122"/>
                  <a:gd name="T10" fmla="*/ 2880 w 2880"/>
                  <a:gd name="T11" fmla="*/ 0 h 122"/>
                  <a:gd name="T12" fmla="*/ 2486 w 2880"/>
                  <a:gd name="T13" fmla="*/ 0 h 122"/>
                  <a:gd name="T14" fmla="*/ 2813 w 2880"/>
                  <a:gd name="T15" fmla="*/ 122 h 122"/>
                  <a:gd name="T16" fmla="*/ 2880 w 2880"/>
                  <a:gd name="T17" fmla="*/ 122 h 122"/>
                  <a:gd name="T18" fmla="*/ 2880 w 2880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0" h="122">
                    <a:moveTo>
                      <a:pt x="24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289" y="13"/>
                      <a:pt x="2289" y="13"/>
                      <a:pt x="2289" y="13"/>
                    </a:cubicBezTo>
                    <a:cubicBezTo>
                      <a:pt x="2418" y="13"/>
                      <a:pt x="2459" y="10"/>
                      <a:pt x="2486" y="0"/>
                    </a:cubicBezTo>
                    <a:moveTo>
                      <a:pt x="2880" y="0"/>
                    </a:moveTo>
                    <a:cubicBezTo>
                      <a:pt x="2486" y="0"/>
                      <a:pt x="2486" y="0"/>
                      <a:pt x="2486" y="0"/>
                    </a:cubicBezTo>
                    <a:cubicBezTo>
                      <a:pt x="2554" y="56"/>
                      <a:pt x="2645" y="122"/>
                      <a:pt x="2813" y="122"/>
                    </a:cubicBezTo>
                    <a:cubicBezTo>
                      <a:pt x="2854" y="122"/>
                      <a:pt x="2880" y="122"/>
                      <a:pt x="2880" y="122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10"/>
              <p:cNvSpPr>
                <a:spLocks/>
              </p:cNvSpPr>
              <p:nvPr userDrawn="1"/>
            </p:nvSpPr>
            <p:spPr bwMode="auto">
              <a:xfrm>
                <a:off x="1495" y="6110343"/>
                <a:ext cx="7891992" cy="298450"/>
              </a:xfrm>
              <a:custGeom>
                <a:avLst/>
                <a:gdLst>
                  <a:gd name="T0" fmla="*/ 2486 w 2486"/>
                  <a:gd name="T1" fmla="*/ 81 h 94"/>
                  <a:gd name="T2" fmla="*/ 2171 w 2486"/>
                  <a:gd name="T3" fmla="*/ 0 h 94"/>
                  <a:gd name="T4" fmla="*/ 0 w 2486"/>
                  <a:gd name="T5" fmla="*/ 0 h 94"/>
                  <a:gd name="T6" fmla="*/ 0 w 2486"/>
                  <a:gd name="T7" fmla="*/ 94 h 94"/>
                  <a:gd name="T8" fmla="*/ 2289 w 2486"/>
                  <a:gd name="T9" fmla="*/ 94 h 94"/>
                  <a:gd name="T10" fmla="*/ 2486 w 2486"/>
                  <a:gd name="T11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86" h="94">
                    <a:moveTo>
                      <a:pt x="2486" y="81"/>
                    </a:moveTo>
                    <a:cubicBezTo>
                      <a:pt x="2410" y="38"/>
                      <a:pt x="2306" y="0"/>
                      <a:pt x="21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289" y="94"/>
                      <a:pt x="2289" y="94"/>
                      <a:pt x="2289" y="94"/>
                    </a:cubicBezTo>
                    <a:cubicBezTo>
                      <a:pt x="2418" y="94"/>
                      <a:pt x="2459" y="91"/>
                      <a:pt x="2486" y="8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" name="Freeform 11"/>
              <p:cNvSpPr>
                <a:spLocks/>
              </p:cNvSpPr>
              <p:nvPr userDrawn="1"/>
            </p:nvSpPr>
            <p:spPr bwMode="auto">
              <a:xfrm>
                <a:off x="7893487" y="6110343"/>
                <a:ext cx="1251034" cy="601663"/>
              </a:xfrm>
              <a:custGeom>
                <a:avLst/>
                <a:gdLst>
                  <a:gd name="T0" fmla="*/ 331 w 394"/>
                  <a:gd name="T1" fmla="*/ 0 h 189"/>
                  <a:gd name="T2" fmla="*/ 0 w 394"/>
                  <a:gd name="T3" fmla="*/ 81 h 189"/>
                  <a:gd name="T4" fmla="*/ 327 w 394"/>
                  <a:gd name="T5" fmla="*/ 189 h 189"/>
                  <a:gd name="T6" fmla="*/ 394 w 394"/>
                  <a:gd name="T7" fmla="*/ 189 h 189"/>
                  <a:gd name="T8" fmla="*/ 394 w 394"/>
                  <a:gd name="T9" fmla="*/ 0 h 189"/>
                  <a:gd name="T10" fmla="*/ 331 w 394"/>
                  <a:gd name="T11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189">
                    <a:moveTo>
                      <a:pt x="331" y="0"/>
                    </a:moveTo>
                    <a:cubicBezTo>
                      <a:pt x="130" y="0"/>
                      <a:pt x="56" y="60"/>
                      <a:pt x="0" y="81"/>
                    </a:cubicBezTo>
                    <a:cubicBezTo>
                      <a:pt x="89" y="131"/>
                      <a:pt x="159" y="189"/>
                      <a:pt x="327" y="189"/>
                    </a:cubicBezTo>
                    <a:cubicBezTo>
                      <a:pt x="368" y="189"/>
                      <a:pt x="394" y="189"/>
                      <a:pt x="394" y="189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3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000" y="1276350"/>
            <a:ext cx="7477125" cy="4559301"/>
          </a:xfrm>
        </p:spPr>
        <p:txBody>
          <a:bodyPr/>
          <a:lstStyle>
            <a:lvl1pPr>
              <a:spcAft>
                <a:spcPts val="0"/>
              </a:spcAft>
              <a:buFontTx/>
              <a:buNone/>
              <a:defRPr sz="4400" b="1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/>
              <a:t>Metadata and Linked Data. Where is it all going?  |  Nicholas Car</a:t>
            </a: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864123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4" y="3717032"/>
            <a:ext cx="6121438" cy="153920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58776" y="2744924"/>
            <a:ext cx="8461374" cy="852487"/>
          </a:xfrm>
        </p:spPr>
        <p:txBody>
          <a:bodyPr>
            <a:no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3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4" y="2168860"/>
            <a:ext cx="6121438" cy="308737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26988" y="357188"/>
            <a:ext cx="9199469" cy="6500812"/>
            <a:chOff x="-26988" y="357188"/>
            <a:chExt cx="9199469" cy="6500812"/>
          </a:xfrm>
        </p:grpSpPr>
        <p:grpSp>
          <p:nvGrpSpPr>
            <p:cNvPr id="29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51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1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2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grpSp>
          <p:nvGrpSpPr>
            <p:cNvPr id="30" name="Group 29"/>
            <p:cNvGrpSpPr/>
            <p:nvPr userDrawn="1"/>
          </p:nvGrpSpPr>
          <p:grpSpPr>
            <a:xfrm>
              <a:off x="1497" y="5500319"/>
              <a:ext cx="9170984" cy="1357681"/>
              <a:chOff x="1497" y="5500319"/>
              <a:chExt cx="9170984" cy="1357681"/>
            </a:xfrm>
          </p:grpSpPr>
          <p:sp>
            <p:nvSpPr>
              <p:cNvPr id="31" name="Rectangle 30"/>
              <p:cNvSpPr/>
              <p:nvPr userDrawn="1"/>
            </p:nvSpPr>
            <p:spPr>
              <a:xfrm>
                <a:off x="1497" y="5940320"/>
                <a:ext cx="9158377" cy="9176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32" name="Group 31"/>
              <p:cNvGrpSpPr/>
              <p:nvPr userDrawn="1"/>
            </p:nvGrpSpPr>
            <p:grpSpPr>
              <a:xfrm>
                <a:off x="1497" y="5500319"/>
                <a:ext cx="9170984" cy="996231"/>
                <a:chOff x="1497" y="5500319"/>
                <a:chExt cx="9170984" cy="996231"/>
              </a:xfrm>
            </p:grpSpPr>
            <p:sp>
              <p:nvSpPr>
                <p:cNvPr id="47" name="Freeform 7"/>
                <p:cNvSpPr>
                  <a:spLocks noEditPoints="1"/>
                </p:cNvSpPr>
                <p:nvPr userDrawn="1"/>
              </p:nvSpPr>
              <p:spPr bwMode="auto">
                <a:xfrm>
                  <a:off x="1497" y="5563679"/>
                  <a:ext cx="9170984" cy="932871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0" y="117"/>
                    </a:cxn>
                    <a:cxn ang="0">
                      <a:pos x="0" y="137"/>
                    </a:cxn>
                    <a:cxn ang="0">
                      <a:pos x="2030" y="137"/>
                    </a:cxn>
                    <a:cxn ang="0">
                      <a:pos x="2313" y="117"/>
                    </a:cxn>
                    <a:cxn ang="0">
                      <a:pos x="2880" y="0"/>
                    </a:cxn>
                    <a:cxn ang="0">
                      <a:pos x="2880" y="0"/>
                    </a:cxn>
                    <a:cxn ang="0">
                      <a:pos x="2880" y="117"/>
                    </a:cxn>
                    <a:cxn ang="0">
                      <a:pos x="2313" y="117"/>
                    </a:cxn>
                    <a:cxn ang="0">
                      <a:pos x="2784" y="293"/>
                    </a:cxn>
                    <a:cxn ang="0">
                      <a:pos x="2880" y="293"/>
                    </a:cxn>
                    <a:cxn ang="0">
                      <a:pos x="2880" y="0"/>
                    </a:cxn>
                  </a:cxnLst>
                  <a:rect l="0" t="0" r="r" b="b"/>
                  <a:pathLst>
                    <a:path w="2880" h="293">
                      <a:moveTo>
                        <a:pt x="2313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030" y="137"/>
                        <a:pt x="2030" y="137"/>
                        <a:pt x="2030" y="137"/>
                      </a:cubicBezTo>
                      <a:cubicBezTo>
                        <a:pt x="2214" y="137"/>
                        <a:pt x="2274" y="132"/>
                        <a:pt x="2313" y="117"/>
                      </a:cubicBezTo>
                      <a:moveTo>
                        <a:pt x="2880" y="0"/>
                      </a:moveTo>
                      <a:cubicBezTo>
                        <a:pt x="2880" y="0"/>
                        <a:pt x="2880" y="0"/>
                        <a:pt x="2880" y="0"/>
                      </a:cubicBezTo>
                      <a:cubicBezTo>
                        <a:pt x="2880" y="117"/>
                        <a:pt x="2880" y="117"/>
                        <a:pt x="2880" y="117"/>
                      </a:cubicBezTo>
                      <a:cubicBezTo>
                        <a:pt x="2313" y="117"/>
                        <a:pt x="2313" y="117"/>
                        <a:pt x="2313" y="117"/>
                      </a:cubicBezTo>
                      <a:cubicBezTo>
                        <a:pt x="2411" y="197"/>
                        <a:pt x="2542" y="293"/>
                        <a:pt x="2784" y="293"/>
                      </a:cubicBezTo>
                      <a:cubicBezTo>
                        <a:pt x="2842" y="293"/>
                        <a:pt x="2880" y="293"/>
                        <a:pt x="2880" y="293"/>
                      </a:cubicBezTo>
                      <a:cubicBezTo>
                        <a:pt x="2880" y="0"/>
                        <a:pt x="2880" y="0"/>
                        <a:pt x="2880" y="0"/>
                      </a:cubicBezTo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48" name="Freeform 8"/>
                <p:cNvSpPr>
                  <a:spLocks noEditPoints="1"/>
                </p:cNvSpPr>
                <p:nvPr userDrawn="1"/>
              </p:nvSpPr>
              <p:spPr bwMode="auto">
                <a:xfrm>
                  <a:off x="1497" y="5500319"/>
                  <a:ext cx="9170984" cy="435430"/>
                </a:xfrm>
                <a:custGeom>
                  <a:avLst/>
                  <a:gdLst/>
                  <a:ahLst/>
                  <a:cxnLst>
                    <a:cxn ang="0">
                      <a:pos x="2880" y="20"/>
                    </a:cxn>
                    <a:cxn ang="0">
                      <a:pos x="2789" y="20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880" y="137"/>
                    </a:cxn>
                    <a:cxn ang="0">
                      <a:pos x="2880" y="20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1860" y="0"/>
                    </a:cxn>
                  </a:cxnLst>
                  <a:rect l="0" t="0" r="r" b="b"/>
                  <a:pathLst>
                    <a:path w="2880" h="137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880" y="137"/>
                        <a:pt x="2880" y="137"/>
                        <a:pt x="2880" y="137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49" name="Freeform 9"/>
                <p:cNvSpPr>
                  <a:spLocks/>
                </p:cNvSpPr>
                <p:nvPr userDrawn="1"/>
              </p:nvSpPr>
              <p:spPr bwMode="auto">
                <a:xfrm>
                  <a:off x="1497" y="5563679"/>
                  <a:ext cx="7365906" cy="432734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2030" y="136"/>
                    </a:cxn>
                    <a:cxn ang="0">
                      <a:pos x="2313" y="117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 userDrawn="1"/>
              </p:nvSpPr>
              <p:spPr bwMode="auto">
                <a:xfrm>
                  <a:off x="7367402" y="5563679"/>
                  <a:ext cx="1805078" cy="869511"/>
                </a:xfrm>
                <a:custGeom>
                  <a:avLst/>
                  <a:gdLst/>
                  <a:ahLst/>
                  <a:cxnLst>
                    <a:cxn ang="0">
                      <a:pos x="476" y="0"/>
                    </a:cxn>
                    <a:cxn ang="0">
                      <a:pos x="0" y="117"/>
                    </a:cxn>
                    <a:cxn ang="0">
                      <a:pos x="471" y="273"/>
                    </a:cxn>
                    <a:cxn ang="0">
                      <a:pos x="567" y="273"/>
                    </a:cxn>
                    <a:cxn ang="0">
                      <a:pos x="567" y="0"/>
                    </a:cxn>
                    <a:cxn ang="0">
                      <a:pos x="476" y="0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pic>
            <p:nvPicPr>
              <p:cNvPr id="33" name="Picture 78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4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35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6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7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8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9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0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1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2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3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4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5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6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96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3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597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26988" y="357188"/>
            <a:ext cx="9195409" cy="6140081"/>
            <a:chOff x="-26988" y="357188"/>
            <a:chExt cx="9195409" cy="6140081"/>
          </a:xfrm>
        </p:grpSpPr>
        <p:grpSp>
          <p:nvGrpSpPr>
            <p:cNvPr id="29" name="Group 28"/>
            <p:cNvGrpSpPr/>
            <p:nvPr userDrawn="1"/>
          </p:nvGrpSpPr>
          <p:grpSpPr>
            <a:xfrm>
              <a:off x="608" y="5500319"/>
              <a:ext cx="9167813" cy="996950"/>
              <a:chOff x="608" y="5500319"/>
              <a:chExt cx="9167813" cy="996950"/>
            </a:xfrm>
          </p:grpSpPr>
          <p:grpSp>
            <p:nvGrpSpPr>
              <p:cNvPr id="43" name="Group 22"/>
              <p:cNvGrpSpPr>
                <a:grpSpLocks/>
              </p:cNvGrpSpPr>
              <p:nvPr userDrawn="1"/>
            </p:nvGrpSpPr>
            <p:grpSpPr bwMode="auto">
              <a:xfrm>
                <a:off x="608" y="5500319"/>
                <a:ext cx="9167813" cy="996950"/>
                <a:chOff x="-7938" y="5668963"/>
                <a:chExt cx="9167813" cy="996950"/>
              </a:xfrm>
            </p:grpSpPr>
            <p:sp>
              <p:nvSpPr>
                <p:cNvPr id="58" name="Freeform 11"/>
                <p:cNvSpPr>
                  <a:spLocks noEditPoints="1"/>
                </p:cNvSpPr>
                <p:nvPr userDrawn="1"/>
              </p:nvSpPr>
              <p:spPr bwMode="auto">
                <a:xfrm>
                  <a:off x="-7938" y="5668963"/>
                  <a:ext cx="9167813" cy="996950"/>
                </a:xfrm>
                <a:custGeom>
                  <a:avLst/>
                  <a:gdLst>
                    <a:gd name="T0" fmla="*/ 2880 w 2880"/>
                    <a:gd name="T1" fmla="*/ 20 h 313"/>
                    <a:gd name="T2" fmla="*/ 2789 w 2880"/>
                    <a:gd name="T3" fmla="*/ 20 h 313"/>
                    <a:gd name="T4" fmla="*/ 2313 w 2880"/>
                    <a:gd name="T5" fmla="*/ 137 h 313"/>
                    <a:gd name="T6" fmla="*/ 2784 w 2880"/>
                    <a:gd name="T7" fmla="*/ 313 h 313"/>
                    <a:gd name="T8" fmla="*/ 2880 w 2880"/>
                    <a:gd name="T9" fmla="*/ 313 h 313"/>
                    <a:gd name="T10" fmla="*/ 2880 w 2880"/>
                    <a:gd name="T11" fmla="*/ 20 h 313"/>
                    <a:gd name="T12" fmla="*/ 1860 w 2880"/>
                    <a:gd name="T13" fmla="*/ 0 h 313"/>
                    <a:gd name="T14" fmla="*/ 0 w 2880"/>
                    <a:gd name="T15" fmla="*/ 0 h 313"/>
                    <a:gd name="T16" fmla="*/ 0 w 2880"/>
                    <a:gd name="T17" fmla="*/ 157 h 313"/>
                    <a:gd name="T18" fmla="*/ 2030 w 2880"/>
                    <a:gd name="T19" fmla="*/ 157 h 313"/>
                    <a:gd name="T20" fmla="*/ 2313 w 2880"/>
                    <a:gd name="T21" fmla="*/ 137 h 313"/>
                    <a:gd name="T22" fmla="*/ 2313 w 2880"/>
                    <a:gd name="T23" fmla="*/ 137 h 313"/>
                    <a:gd name="T24" fmla="*/ 2313 w 2880"/>
                    <a:gd name="T25" fmla="*/ 137 h 313"/>
                    <a:gd name="T26" fmla="*/ 1860 w 2880"/>
                    <a:gd name="T27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80" h="313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411" y="217"/>
                        <a:pt x="2542" y="313"/>
                        <a:pt x="2784" y="313"/>
                      </a:cubicBezTo>
                      <a:cubicBezTo>
                        <a:pt x="2842" y="313"/>
                        <a:pt x="2880" y="313"/>
                        <a:pt x="2880" y="313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2030" y="157"/>
                        <a:pt x="2030" y="157"/>
                        <a:pt x="2030" y="157"/>
                      </a:cubicBezTo>
                      <a:cubicBezTo>
                        <a:pt x="2214" y="157"/>
                        <a:pt x="2274" y="152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9" name="Freeform 24"/>
                <p:cNvSpPr>
                  <a:spLocks/>
                </p:cNvSpPr>
                <p:nvPr userDrawn="1"/>
              </p:nvSpPr>
              <p:spPr bwMode="auto">
                <a:xfrm>
                  <a:off x="-7938" y="5732463"/>
                  <a:ext cx="7362826" cy="433387"/>
                </a:xfrm>
                <a:custGeom>
                  <a:avLst/>
                  <a:gdLst>
                    <a:gd name="T0" fmla="*/ 2313 w 2313"/>
                    <a:gd name="T1" fmla="*/ 117 h 136"/>
                    <a:gd name="T2" fmla="*/ 1860 w 2313"/>
                    <a:gd name="T3" fmla="*/ 0 h 136"/>
                    <a:gd name="T4" fmla="*/ 0 w 2313"/>
                    <a:gd name="T5" fmla="*/ 0 h 136"/>
                    <a:gd name="T6" fmla="*/ 0 w 2313"/>
                    <a:gd name="T7" fmla="*/ 136 h 136"/>
                    <a:gd name="T8" fmla="*/ 2030 w 2313"/>
                    <a:gd name="T9" fmla="*/ 136 h 136"/>
                    <a:gd name="T10" fmla="*/ 2313 w 2313"/>
                    <a:gd name="T11" fmla="*/ 117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0" name="Freeform 25"/>
                <p:cNvSpPr>
                  <a:spLocks/>
                </p:cNvSpPr>
                <p:nvPr userDrawn="1"/>
              </p:nvSpPr>
              <p:spPr bwMode="auto">
                <a:xfrm>
                  <a:off x="7354888" y="5732463"/>
                  <a:ext cx="1804987" cy="869950"/>
                </a:xfrm>
                <a:custGeom>
                  <a:avLst/>
                  <a:gdLst>
                    <a:gd name="T0" fmla="*/ 476 w 567"/>
                    <a:gd name="T1" fmla="*/ 0 h 273"/>
                    <a:gd name="T2" fmla="*/ 0 w 567"/>
                    <a:gd name="T3" fmla="*/ 117 h 273"/>
                    <a:gd name="T4" fmla="*/ 471 w 567"/>
                    <a:gd name="T5" fmla="*/ 273 h 273"/>
                    <a:gd name="T6" fmla="*/ 567 w 567"/>
                    <a:gd name="T7" fmla="*/ 273 h 273"/>
                    <a:gd name="T8" fmla="*/ 567 w 567"/>
                    <a:gd name="T9" fmla="*/ 0 h 273"/>
                    <a:gd name="T10" fmla="*/ 476 w 567"/>
                    <a:gd name="T11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  <p:pic>
            <p:nvPicPr>
              <p:cNvPr id="44" name="Picture 78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5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46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7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8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9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0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1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2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3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4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5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6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7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  <p:grpSp>
          <p:nvGrpSpPr>
            <p:cNvPr id="30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31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2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3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4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5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9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0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1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2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63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10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809613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54646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270000"/>
            <a:ext cx="8460000" cy="8532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59831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20471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89600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9525" y="6051550"/>
            <a:ext cx="9169400" cy="849313"/>
            <a:chOff x="-9525" y="6051550"/>
            <a:chExt cx="9169400" cy="849313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9" name="Rectangle 6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" name="Rectangle 7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1588" y="6065837"/>
              <a:ext cx="9142412" cy="690562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588" y="6367463"/>
              <a:ext cx="9142412" cy="388937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1588" y="6110288"/>
              <a:ext cx="7891462" cy="298450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893050" y="6110285"/>
              <a:ext cx="1250950" cy="601662"/>
            </a:xfrm>
            <a:custGeom>
              <a:avLst/>
              <a:gdLst>
                <a:gd name="T0" fmla="*/ 331 w 394"/>
                <a:gd name="T1" fmla="*/ 0 h 189"/>
                <a:gd name="T2" fmla="*/ 0 w 394"/>
                <a:gd name="T3" fmla="*/ 81 h 189"/>
                <a:gd name="T4" fmla="*/ 327 w 394"/>
                <a:gd name="T5" fmla="*/ 189 h 189"/>
                <a:gd name="T6" fmla="*/ 394 w 394"/>
                <a:gd name="T7" fmla="*/ 189 h 189"/>
                <a:gd name="T8" fmla="*/ 394 w 394"/>
                <a:gd name="T9" fmla="*/ 0 h 189"/>
                <a:gd name="T10" fmla="*/ 331 w 394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5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9525" y="6051550"/>
              <a:ext cx="9169400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84"/>
            <p:cNvSpPr>
              <a:spLocks noChangeArrowheads="1"/>
            </p:cNvSpPr>
            <p:nvPr/>
          </p:nvSpPr>
          <p:spPr bwMode="auto">
            <a:xfrm>
              <a:off x="-9525" y="6356350"/>
              <a:ext cx="9167813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7" name="Picture 7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6" y="274638"/>
            <a:ext cx="8461374" cy="8524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268413"/>
            <a:ext cx="8461375" cy="45728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991" y="6504332"/>
            <a:ext cx="6083845" cy="1242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5" y="3326606"/>
            <a:ext cx="9161463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3637756"/>
            <a:ext cx="9142412" cy="490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3321843"/>
            <a:ext cx="91694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88" y="3626643"/>
            <a:ext cx="9167813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80" r:id="rId6"/>
    <p:sldLayoutId id="2147483679" r:id="rId7"/>
    <p:sldLayoutId id="2147483661" r:id="rId8"/>
    <p:sldLayoutId id="2147483663" r:id="rId9"/>
    <p:sldLayoutId id="2147483664" r:id="rId10"/>
    <p:sldLayoutId id="2147483667" r:id="rId11"/>
    <p:sldLayoutId id="2147483665" r:id="rId12"/>
    <p:sldLayoutId id="2147483682" r:id="rId13"/>
    <p:sldLayoutId id="2147483681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pid.geoscience.gov.au/def/schema/ga/ISO19115-1-2014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linked.data.gov.au/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id.geoscience.gov.au/def/ont/ga/pd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id.geoscience.gov.au/def/schema/ga/ISO19115-3-2016/codelist/assocTypeCode_codelist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id.geoscience.gov.au/def/ont/ga/link" TargetMode="Externa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id.geoscience.gov.au/def/schema/ga/ISO19115-1-201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518657"/>
            <a:ext cx="8467494" cy="1080000"/>
          </a:xfrm>
        </p:spPr>
        <p:txBody>
          <a:bodyPr>
            <a:normAutofit fontScale="90000"/>
          </a:bodyPr>
          <a:lstStyle/>
          <a:p>
            <a:pPr algn="ctr"/>
            <a:r>
              <a:rPr lang="en-AU"/>
              <a:t>Metadata and Linked Data. </a:t>
            </a:r>
            <a:br>
              <a:rPr lang="en-AU"/>
            </a:br>
            <a:r>
              <a:rPr lang="en-AU"/>
              <a:t>Where is it all going? 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653136"/>
            <a:ext cx="8475710" cy="360040"/>
          </a:xfrm>
        </p:spPr>
        <p:txBody>
          <a:bodyPr/>
          <a:lstStyle/>
          <a:p>
            <a:pPr algn="ctr"/>
            <a:r>
              <a:rPr lang="en-US"/>
              <a:t>By Nicholas Car for the ANZ MDWG, 2018-06-13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LAND &amp; WATER</a:t>
            </a:r>
          </a:p>
        </p:txBody>
      </p:sp>
      <p:sp>
        <p:nvSpPr>
          <p:cNvPr id="8" name="Folded Corner 7">
            <a:extLst>
              <a:ext uri="{FF2B5EF4-FFF2-40B4-BE49-F238E27FC236}">
                <a16:creationId xmlns:a16="http://schemas.microsoft.com/office/drawing/2014/main" id="{C278B4F2-5B4D-EF4D-BAD5-DF788DE31760}"/>
              </a:ext>
            </a:extLst>
          </p:cNvPr>
          <p:cNvSpPr/>
          <p:nvPr/>
        </p:nvSpPr>
        <p:spPr>
          <a:xfrm>
            <a:off x="1475656" y="332656"/>
            <a:ext cx="648072" cy="864096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lded Corner 8">
            <a:extLst>
              <a:ext uri="{FF2B5EF4-FFF2-40B4-BE49-F238E27FC236}">
                <a16:creationId xmlns:a16="http://schemas.microsoft.com/office/drawing/2014/main" id="{DFFFE088-90A8-9944-A540-D226647B661D}"/>
              </a:ext>
            </a:extLst>
          </p:cNvPr>
          <p:cNvSpPr/>
          <p:nvPr/>
        </p:nvSpPr>
        <p:spPr>
          <a:xfrm>
            <a:off x="1628056" y="485056"/>
            <a:ext cx="648072" cy="864096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lded Corner 9">
            <a:extLst>
              <a:ext uri="{FF2B5EF4-FFF2-40B4-BE49-F238E27FC236}">
                <a16:creationId xmlns:a16="http://schemas.microsoft.com/office/drawing/2014/main" id="{02B67B18-23BD-7C4D-89AD-1EB3CF6AA4A9}"/>
              </a:ext>
            </a:extLst>
          </p:cNvPr>
          <p:cNvSpPr/>
          <p:nvPr/>
        </p:nvSpPr>
        <p:spPr>
          <a:xfrm>
            <a:off x="1780456" y="637456"/>
            <a:ext cx="648072" cy="864096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lded Corner 10">
            <a:extLst>
              <a:ext uri="{FF2B5EF4-FFF2-40B4-BE49-F238E27FC236}">
                <a16:creationId xmlns:a16="http://schemas.microsoft.com/office/drawing/2014/main" id="{F6D1883B-06D1-614A-BC51-B13C25CA77BB}"/>
              </a:ext>
            </a:extLst>
          </p:cNvPr>
          <p:cNvSpPr/>
          <p:nvPr/>
        </p:nvSpPr>
        <p:spPr>
          <a:xfrm>
            <a:off x="1932856" y="789856"/>
            <a:ext cx="648072" cy="864096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lded Corner 11">
            <a:extLst>
              <a:ext uri="{FF2B5EF4-FFF2-40B4-BE49-F238E27FC236}">
                <a16:creationId xmlns:a16="http://schemas.microsoft.com/office/drawing/2014/main" id="{8BE09749-253F-AE49-A33A-2EBFCC0413FB}"/>
              </a:ext>
            </a:extLst>
          </p:cNvPr>
          <p:cNvSpPr/>
          <p:nvPr/>
        </p:nvSpPr>
        <p:spPr>
          <a:xfrm>
            <a:off x="2085256" y="942256"/>
            <a:ext cx="648072" cy="864096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lded Corner 12">
            <a:extLst>
              <a:ext uri="{FF2B5EF4-FFF2-40B4-BE49-F238E27FC236}">
                <a16:creationId xmlns:a16="http://schemas.microsoft.com/office/drawing/2014/main" id="{56337FFD-29A2-AD40-88CA-2B77761FAE97}"/>
              </a:ext>
            </a:extLst>
          </p:cNvPr>
          <p:cNvSpPr/>
          <p:nvPr/>
        </p:nvSpPr>
        <p:spPr>
          <a:xfrm>
            <a:off x="2237656" y="1094656"/>
            <a:ext cx="648072" cy="864096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lded Corner 13">
            <a:extLst>
              <a:ext uri="{FF2B5EF4-FFF2-40B4-BE49-F238E27FC236}">
                <a16:creationId xmlns:a16="http://schemas.microsoft.com/office/drawing/2014/main" id="{57872805-8FCF-9D47-AFDF-81F5FBD4A5C6}"/>
              </a:ext>
            </a:extLst>
          </p:cNvPr>
          <p:cNvSpPr/>
          <p:nvPr/>
        </p:nvSpPr>
        <p:spPr>
          <a:xfrm>
            <a:off x="621769" y="1527124"/>
            <a:ext cx="648072" cy="864096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lded Corner 14">
            <a:extLst>
              <a:ext uri="{FF2B5EF4-FFF2-40B4-BE49-F238E27FC236}">
                <a16:creationId xmlns:a16="http://schemas.microsoft.com/office/drawing/2014/main" id="{D2BD6AD5-A5B3-7C48-B7B6-910DAE9AF6E8}"/>
              </a:ext>
            </a:extLst>
          </p:cNvPr>
          <p:cNvSpPr/>
          <p:nvPr/>
        </p:nvSpPr>
        <p:spPr>
          <a:xfrm>
            <a:off x="774169" y="1679524"/>
            <a:ext cx="648072" cy="864096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lded Corner 15">
            <a:extLst>
              <a:ext uri="{FF2B5EF4-FFF2-40B4-BE49-F238E27FC236}">
                <a16:creationId xmlns:a16="http://schemas.microsoft.com/office/drawing/2014/main" id="{908B429F-F19C-B649-9C8A-726BDEA441BA}"/>
              </a:ext>
            </a:extLst>
          </p:cNvPr>
          <p:cNvSpPr/>
          <p:nvPr/>
        </p:nvSpPr>
        <p:spPr>
          <a:xfrm>
            <a:off x="926569" y="1831924"/>
            <a:ext cx="648072" cy="864096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lded Corner 16">
            <a:extLst>
              <a:ext uri="{FF2B5EF4-FFF2-40B4-BE49-F238E27FC236}">
                <a16:creationId xmlns:a16="http://schemas.microsoft.com/office/drawing/2014/main" id="{A7B3C7A7-8FA5-7C4A-85E8-7E3FD26D095A}"/>
              </a:ext>
            </a:extLst>
          </p:cNvPr>
          <p:cNvSpPr/>
          <p:nvPr/>
        </p:nvSpPr>
        <p:spPr>
          <a:xfrm>
            <a:off x="1078969" y="1984324"/>
            <a:ext cx="648072" cy="864096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74CB7A1-9324-B84C-B2EF-8F4B20D66272}"/>
              </a:ext>
            </a:extLst>
          </p:cNvPr>
          <p:cNvCxnSpPr>
            <a:cxnSpLocks/>
          </p:cNvCxnSpPr>
          <p:nvPr/>
        </p:nvCxnSpPr>
        <p:spPr>
          <a:xfrm>
            <a:off x="2987824" y="1501552"/>
            <a:ext cx="2736304" cy="0"/>
          </a:xfrm>
          <a:prstGeom prst="straightConnector1">
            <a:avLst/>
          </a:prstGeom>
          <a:ln w="1111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ga.gov.au/__data/assets/image/0013/16510/ga-logo.jpg">
            <a:extLst>
              <a:ext uri="{FF2B5EF4-FFF2-40B4-BE49-F238E27FC236}">
                <a16:creationId xmlns:a16="http://schemas.microsoft.com/office/drawing/2014/main" id="{414471DD-909B-3C44-A236-BC19D6138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300" y="6095278"/>
            <a:ext cx="1063352" cy="73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B0E0C6-03B3-F34F-96AF-EEF74F27A7A6}"/>
              </a:ext>
            </a:extLst>
          </p:cNvPr>
          <p:cNvSpPr txBox="1"/>
          <p:nvPr/>
        </p:nvSpPr>
        <p:spPr>
          <a:xfrm>
            <a:off x="2130777" y="6278695"/>
            <a:ext cx="1509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Supported by: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18B5F62-39A0-2A4E-9002-AEDA04E50594}"/>
              </a:ext>
            </a:extLst>
          </p:cNvPr>
          <p:cNvSpPr/>
          <p:nvPr/>
        </p:nvSpPr>
        <p:spPr>
          <a:xfrm>
            <a:off x="7092280" y="1237784"/>
            <a:ext cx="360040" cy="3600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B1482DE-15B6-4745-9D81-1BC9CB8B92B8}"/>
              </a:ext>
            </a:extLst>
          </p:cNvPr>
          <p:cNvSpPr/>
          <p:nvPr/>
        </p:nvSpPr>
        <p:spPr>
          <a:xfrm>
            <a:off x="6158210" y="1598946"/>
            <a:ext cx="360040" cy="360040"/>
          </a:xfrm>
          <a:prstGeom prst="ellipse">
            <a:avLst/>
          </a:prstGeom>
          <a:solidFill>
            <a:srgbClr val="FFC000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5A466A6-5BCD-374D-BAE5-1B71CBB09A16}"/>
              </a:ext>
            </a:extLst>
          </p:cNvPr>
          <p:cNvSpPr/>
          <p:nvPr/>
        </p:nvSpPr>
        <p:spPr>
          <a:xfrm>
            <a:off x="7615194" y="1867680"/>
            <a:ext cx="360040" cy="3600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619ADA2-D1D6-C24D-A3FE-964CEE2DB0C5}"/>
              </a:ext>
            </a:extLst>
          </p:cNvPr>
          <p:cNvSpPr/>
          <p:nvPr/>
        </p:nvSpPr>
        <p:spPr>
          <a:xfrm>
            <a:off x="6668734" y="2047700"/>
            <a:ext cx="360040" cy="36004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67DCAC-016D-654D-9368-B65E5AA528C3}"/>
              </a:ext>
            </a:extLst>
          </p:cNvPr>
          <p:cNvSpPr/>
          <p:nvPr/>
        </p:nvSpPr>
        <p:spPr>
          <a:xfrm>
            <a:off x="7615194" y="583179"/>
            <a:ext cx="360040" cy="36004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C31A415-78B4-0E45-B419-F89F0FF35AA0}"/>
              </a:ext>
            </a:extLst>
          </p:cNvPr>
          <p:cNvCxnSpPr>
            <a:stCxn id="24" idx="4"/>
            <a:endCxn id="22" idx="0"/>
          </p:cNvCxnSpPr>
          <p:nvPr/>
        </p:nvCxnSpPr>
        <p:spPr>
          <a:xfrm>
            <a:off x="7795214" y="943219"/>
            <a:ext cx="0" cy="92446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A6AB46-848F-F04D-AA37-164B2178A123}"/>
              </a:ext>
            </a:extLst>
          </p:cNvPr>
          <p:cNvCxnSpPr>
            <a:cxnSpLocks/>
            <a:stCxn id="24" idx="3"/>
            <a:endCxn id="20" idx="7"/>
          </p:cNvCxnSpPr>
          <p:nvPr/>
        </p:nvCxnSpPr>
        <p:spPr>
          <a:xfrm flipH="1">
            <a:off x="7399593" y="890492"/>
            <a:ext cx="268328" cy="400019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117EE28-8EFD-4544-A9AF-DA21283D1725}"/>
              </a:ext>
            </a:extLst>
          </p:cNvPr>
          <p:cNvCxnSpPr>
            <a:cxnSpLocks/>
            <a:stCxn id="20" idx="3"/>
            <a:endCxn id="21" idx="6"/>
          </p:cNvCxnSpPr>
          <p:nvPr/>
        </p:nvCxnSpPr>
        <p:spPr>
          <a:xfrm flipH="1">
            <a:off x="6518250" y="1545097"/>
            <a:ext cx="626757" cy="2338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A5A19A0-2BAB-6B47-B38F-A33AAD7AA20D}"/>
              </a:ext>
            </a:extLst>
          </p:cNvPr>
          <p:cNvCxnSpPr>
            <a:cxnSpLocks/>
            <a:stCxn id="20" idx="4"/>
            <a:endCxn id="23" idx="7"/>
          </p:cNvCxnSpPr>
          <p:nvPr/>
        </p:nvCxnSpPr>
        <p:spPr>
          <a:xfrm flipH="1">
            <a:off x="6976047" y="1597824"/>
            <a:ext cx="296253" cy="5026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3FEA556-AA29-344D-82C5-FEA75EF67B42}"/>
              </a:ext>
            </a:extLst>
          </p:cNvPr>
          <p:cNvCxnSpPr>
            <a:cxnSpLocks/>
            <a:stCxn id="20" idx="5"/>
            <a:endCxn id="22" idx="1"/>
          </p:cNvCxnSpPr>
          <p:nvPr/>
        </p:nvCxnSpPr>
        <p:spPr>
          <a:xfrm>
            <a:off x="7399593" y="1545097"/>
            <a:ext cx="268328" cy="37531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59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56E3F-F140-CE42-812C-FD5005FD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Profile upgrade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D573F-AEB0-D04C-AEBF-1A644A371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</a:rPr>
              <a:t>Tighten up parts of the standard for particular purposes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Implement things for an entire community – ANZ</a:t>
            </a:r>
          </a:p>
          <a:p>
            <a:pPr lvl="1"/>
            <a:r>
              <a:rPr lang="en-US"/>
              <a:t>Shared expectations</a:t>
            </a:r>
          </a:p>
          <a:p>
            <a:pPr lvl="2"/>
            <a:r>
              <a:rPr lang="en-US"/>
              <a:t>Shared codelists</a:t>
            </a:r>
          </a:p>
          <a:p>
            <a:pPr lvl="1"/>
            <a:endParaRPr lang="en-US"/>
          </a:p>
          <a:p>
            <a:pPr marL="216000" lvl="1" indent="0">
              <a:buNone/>
            </a:pPr>
            <a:r>
              <a:rPr lang="en-US"/>
              <a:t>Our community can use a Profile to indicate particular codelists that we nominate for community use.</a:t>
            </a:r>
          </a:p>
          <a:p>
            <a:pPr marL="216000" lvl="1" indent="0">
              <a:buNone/>
            </a:pPr>
            <a:endParaRPr lang="en-US"/>
          </a:p>
          <a:p>
            <a:pPr lvl="3">
              <a:buFont typeface="Arial" panose="020B0604020202020204" pitchFamily="34" charset="0"/>
              <a:buChar char="•"/>
            </a:pPr>
            <a:r>
              <a:rPr lang="en-US"/>
              <a:t>Particular keywords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/>
              <a:t>Particular catalogue item types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/>
              <a:t>Particular roles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b="1"/>
              <a:t>Particular agencies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/>
          </a:p>
          <a:p>
            <a:pPr lvl="1">
              <a:buFont typeface="Arial" panose="020B0604020202020204" pitchFamily="34" charset="0"/>
              <a:buChar char="•"/>
            </a:pPr>
            <a:endParaRPr lang="en-US"/>
          </a:p>
          <a:p>
            <a:pPr marL="457200" indent="-457200">
              <a:buFont typeface="+mj-lt"/>
              <a:buAutoNum type="arabicPeriod"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862AC-A692-464E-8070-F9BE7EAD9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F6F09-AAE1-E942-9364-D22360061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10</a:t>
            </a:fld>
            <a:r>
              <a:rPr lang="en-AU" dirty="0"/>
              <a:t>  |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07044D-1512-0A4B-BDC1-9036F3C6C045}"/>
              </a:ext>
            </a:extLst>
          </p:cNvPr>
          <p:cNvSpPr txBox="1"/>
          <p:nvPr/>
        </p:nvSpPr>
        <p:spPr>
          <a:xfrm>
            <a:off x="5580112" y="4293096"/>
            <a:ext cx="33599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2"/>
              </a:rPr>
              <a:t>http://pid.geoscience.gov.au/def/</a:t>
            </a:r>
            <a:br>
              <a:rPr lang="en-US">
                <a:hlinkClick r:id="rId2"/>
              </a:rPr>
            </a:br>
            <a:r>
              <a:rPr lang="en-US">
                <a:hlinkClick r:id="rId2"/>
              </a:rPr>
              <a:t>schema/ga/ISO19115-1-2014</a:t>
            </a:r>
            <a:endParaRPr lang="en-US"/>
          </a:p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77E3D80-9FF9-0745-A7B9-0301EF52EB8E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4572000" y="4754761"/>
            <a:ext cx="1008112" cy="0"/>
          </a:xfrm>
          <a:prstGeom prst="straightConnector1">
            <a:avLst/>
          </a:prstGeom>
          <a:ln w="57150">
            <a:solidFill>
              <a:srgbClr val="41B6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005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56E3F-F140-CE42-812C-FD5005FD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Profile upgrade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D573F-AEB0-D04C-AEBF-1A644A371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</a:rPr>
              <a:t>Tighten up parts of the standard for particular purposes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</a:rPr>
              <a:t>Implement things for an entire community - ANZ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Cater for an “emergent graph”</a:t>
            </a:r>
          </a:p>
          <a:p>
            <a:pPr marL="216000" lvl="1" indent="0">
              <a:buNone/>
            </a:pPr>
            <a:r>
              <a:rPr lang="en-US" i="1"/>
              <a:t>I will explain…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862AC-A692-464E-8070-F9BE7EAD9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F6F09-AAE1-E942-9364-D22360061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11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082309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2DB1-74BC-2A42-974E-B9A17CDD1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71673-FB79-0B4D-8145-80347C0AC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Profile upgrade opportunities</a:t>
            </a:r>
          </a:p>
          <a:p>
            <a:r>
              <a:rPr lang="en-US" sz="2800">
                <a:solidFill>
                  <a:srgbClr val="C00000"/>
                </a:solidFill>
              </a:rPr>
              <a:t>Emergent graph</a:t>
            </a:r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A732EF-1034-054C-BC2A-AE77ADFEB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BBE0E9-DE57-764D-A689-F39EDF76C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12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096027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56E3F-F140-CE42-812C-FD5005FD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Emergent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D573F-AEB0-D04C-AEBF-1A644A371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</a:rPr>
              <a:t>Tighten up parts of the standard for particular purposes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</a:rPr>
              <a:t>Implement things for an entire community - ANZ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</a:rPr>
              <a:t>Cater for an “emergent graph”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216000" lvl="1" indent="0">
              <a:buNone/>
            </a:pPr>
            <a:r>
              <a:rPr lang="en-US"/>
              <a:t>We are used to this: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862AC-A692-464E-8070-F9BE7EAD9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F6F09-AAE1-E942-9364-D22360061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13</a:t>
            </a:fld>
            <a:r>
              <a:rPr lang="en-AU" dirty="0"/>
              <a:t>  |</a:t>
            </a:r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id="{B930468C-C919-F54C-8BD5-1D4C16DBA952}"/>
              </a:ext>
            </a:extLst>
          </p:cNvPr>
          <p:cNvSpPr/>
          <p:nvPr/>
        </p:nvSpPr>
        <p:spPr>
          <a:xfrm>
            <a:off x="2128172" y="3510906"/>
            <a:ext cx="648072" cy="864096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lded Corner 6">
            <a:extLst>
              <a:ext uri="{FF2B5EF4-FFF2-40B4-BE49-F238E27FC236}">
                <a16:creationId xmlns:a16="http://schemas.microsoft.com/office/drawing/2014/main" id="{536754EC-D644-9D49-A22F-E605657F4294}"/>
              </a:ext>
            </a:extLst>
          </p:cNvPr>
          <p:cNvSpPr/>
          <p:nvPr/>
        </p:nvSpPr>
        <p:spPr>
          <a:xfrm>
            <a:off x="2280572" y="3663306"/>
            <a:ext cx="648072" cy="864096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ded Corner 7">
            <a:extLst>
              <a:ext uri="{FF2B5EF4-FFF2-40B4-BE49-F238E27FC236}">
                <a16:creationId xmlns:a16="http://schemas.microsoft.com/office/drawing/2014/main" id="{C28549A0-AB60-AC4F-A6ED-4EDEF2742637}"/>
              </a:ext>
            </a:extLst>
          </p:cNvPr>
          <p:cNvSpPr/>
          <p:nvPr/>
        </p:nvSpPr>
        <p:spPr>
          <a:xfrm>
            <a:off x="2432972" y="3815706"/>
            <a:ext cx="648072" cy="864096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lded Corner 8">
            <a:extLst>
              <a:ext uri="{FF2B5EF4-FFF2-40B4-BE49-F238E27FC236}">
                <a16:creationId xmlns:a16="http://schemas.microsoft.com/office/drawing/2014/main" id="{A60F2DD1-605B-B846-8DA4-6C920117418E}"/>
              </a:ext>
            </a:extLst>
          </p:cNvPr>
          <p:cNvSpPr/>
          <p:nvPr/>
        </p:nvSpPr>
        <p:spPr>
          <a:xfrm>
            <a:off x="2585372" y="3968106"/>
            <a:ext cx="648072" cy="864096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BF91F-FAC6-844D-AF82-361799FC2A93}"/>
              </a:ext>
            </a:extLst>
          </p:cNvPr>
          <p:cNvSpPr txBox="1"/>
          <p:nvPr/>
        </p:nvSpPr>
        <p:spPr>
          <a:xfrm>
            <a:off x="1548372" y="5190466"/>
            <a:ext cx="219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Metadata documents</a:t>
            </a:r>
          </a:p>
        </p:txBody>
      </p:sp>
      <p:sp>
        <p:nvSpPr>
          <p:cNvPr id="11" name="Can 10">
            <a:extLst>
              <a:ext uri="{FF2B5EF4-FFF2-40B4-BE49-F238E27FC236}">
                <a16:creationId xmlns:a16="http://schemas.microsoft.com/office/drawing/2014/main" id="{13CE4BB5-E142-EC44-89AD-669E428A9AF7}"/>
              </a:ext>
            </a:extLst>
          </p:cNvPr>
          <p:cNvSpPr/>
          <p:nvPr/>
        </p:nvSpPr>
        <p:spPr>
          <a:xfrm>
            <a:off x="5483154" y="3554840"/>
            <a:ext cx="1278682" cy="111385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A5FA7D-76D8-1D46-9457-842419506F9B}"/>
              </a:ext>
            </a:extLst>
          </p:cNvPr>
          <p:cNvSpPr txBox="1"/>
          <p:nvPr/>
        </p:nvSpPr>
        <p:spPr>
          <a:xfrm>
            <a:off x="5414288" y="5190466"/>
            <a:ext cx="141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Metadata DB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02740DF-5F46-554B-927F-53F04605C61A}"/>
              </a:ext>
            </a:extLst>
          </p:cNvPr>
          <p:cNvCxnSpPr>
            <a:cxnSpLocks/>
          </p:cNvCxnSpPr>
          <p:nvPr/>
        </p:nvCxnSpPr>
        <p:spPr>
          <a:xfrm>
            <a:off x="3953524" y="4184130"/>
            <a:ext cx="1008112" cy="0"/>
          </a:xfrm>
          <a:prstGeom prst="straightConnector1">
            <a:avLst/>
          </a:prstGeom>
          <a:ln w="57150">
            <a:solidFill>
              <a:srgbClr val="41B6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0D20C0-4D8C-C842-9F73-710DFF1D4F50}"/>
              </a:ext>
            </a:extLst>
          </p:cNvPr>
          <p:cNvSpPr txBox="1"/>
          <p:nvPr/>
        </p:nvSpPr>
        <p:spPr>
          <a:xfrm>
            <a:off x="3828756" y="3663306"/>
            <a:ext cx="1170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indexation</a:t>
            </a:r>
          </a:p>
        </p:txBody>
      </p:sp>
    </p:spTree>
    <p:extLst>
      <p:ext uri="{BB962C8B-B14F-4D97-AF65-F5344CB8AC3E}">
        <p14:creationId xmlns:p14="http://schemas.microsoft.com/office/powerpoint/2010/main" val="2841013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56E3F-F140-CE42-812C-FD5005FD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Emergent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D573F-AEB0-D04C-AEBF-1A644A371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</a:rPr>
              <a:t>Tighten up parts of the standard for particular purposes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</a:rPr>
              <a:t>Implement things for an entire community - ANZ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</a:rPr>
              <a:t>Cater for an “emergent graph”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216000" lvl="1" indent="0">
              <a:buNone/>
            </a:pPr>
            <a:r>
              <a:rPr lang="en-US"/>
              <a:t>And to some extent this: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862AC-A692-464E-8070-F9BE7EAD9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F6F09-AAE1-E942-9364-D22360061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14</a:t>
            </a:fld>
            <a:r>
              <a:rPr lang="en-AU" dirty="0"/>
              <a:t>  |</a:t>
            </a:r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id="{B930468C-C919-F54C-8BD5-1D4C16DBA952}"/>
              </a:ext>
            </a:extLst>
          </p:cNvPr>
          <p:cNvSpPr/>
          <p:nvPr/>
        </p:nvSpPr>
        <p:spPr>
          <a:xfrm>
            <a:off x="1297450" y="3501008"/>
            <a:ext cx="258436" cy="396998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lded Corner 6">
            <a:extLst>
              <a:ext uri="{FF2B5EF4-FFF2-40B4-BE49-F238E27FC236}">
                <a16:creationId xmlns:a16="http://schemas.microsoft.com/office/drawing/2014/main" id="{536754EC-D644-9D49-A22F-E605657F4294}"/>
              </a:ext>
            </a:extLst>
          </p:cNvPr>
          <p:cNvSpPr/>
          <p:nvPr/>
        </p:nvSpPr>
        <p:spPr>
          <a:xfrm>
            <a:off x="1449850" y="3653408"/>
            <a:ext cx="258436" cy="396998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ded Corner 7">
            <a:extLst>
              <a:ext uri="{FF2B5EF4-FFF2-40B4-BE49-F238E27FC236}">
                <a16:creationId xmlns:a16="http://schemas.microsoft.com/office/drawing/2014/main" id="{C28549A0-AB60-AC4F-A6ED-4EDEF2742637}"/>
              </a:ext>
            </a:extLst>
          </p:cNvPr>
          <p:cNvSpPr/>
          <p:nvPr/>
        </p:nvSpPr>
        <p:spPr>
          <a:xfrm>
            <a:off x="1602250" y="3805808"/>
            <a:ext cx="258436" cy="396998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lded Corner 8">
            <a:extLst>
              <a:ext uri="{FF2B5EF4-FFF2-40B4-BE49-F238E27FC236}">
                <a16:creationId xmlns:a16="http://schemas.microsoft.com/office/drawing/2014/main" id="{A60F2DD1-605B-B846-8DA4-6C920117418E}"/>
              </a:ext>
            </a:extLst>
          </p:cNvPr>
          <p:cNvSpPr/>
          <p:nvPr/>
        </p:nvSpPr>
        <p:spPr>
          <a:xfrm>
            <a:off x="1754650" y="3958208"/>
            <a:ext cx="258436" cy="396998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BF91F-FAC6-844D-AF82-361799FC2A93}"/>
              </a:ext>
            </a:extLst>
          </p:cNvPr>
          <p:cNvSpPr txBox="1"/>
          <p:nvPr/>
        </p:nvSpPr>
        <p:spPr>
          <a:xfrm>
            <a:off x="717650" y="5190466"/>
            <a:ext cx="219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Metadata documents</a:t>
            </a:r>
          </a:p>
        </p:txBody>
      </p:sp>
      <p:sp>
        <p:nvSpPr>
          <p:cNvPr id="11" name="Can 10">
            <a:extLst>
              <a:ext uri="{FF2B5EF4-FFF2-40B4-BE49-F238E27FC236}">
                <a16:creationId xmlns:a16="http://schemas.microsoft.com/office/drawing/2014/main" id="{13CE4BB5-E142-EC44-89AD-669E428A9AF7}"/>
              </a:ext>
            </a:extLst>
          </p:cNvPr>
          <p:cNvSpPr/>
          <p:nvPr/>
        </p:nvSpPr>
        <p:spPr>
          <a:xfrm>
            <a:off x="6968869" y="3554840"/>
            <a:ext cx="1278682" cy="111385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A5FA7D-76D8-1D46-9457-842419506F9B}"/>
              </a:ext>
            </a:extLst>
          </p:cNvPr>
          <p:cNvSpPr txBox="1"/>
          <p:nvPr/>
        </p:nvSpPr>
        <p:spPr>
          <a:xfrm>
            <a:off x="6900003" y="5190466"/>
            <a:ext cx="141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Metadata DB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02740DF-5F46-554B-927F-53F04605C61A}"/>
              </a:ext>
            </a:extLst>
          </p:cNvPr>
          <p:cNvCxnSpPr>
            <a:cxnSpLocks/>
          </p:cNvCxnSpPr>
          <p:nvPr/>
        </p:nvCxnSpPr>
        <p:spPr>
          <a:xfrm>
            <a:off x="2728680" y="4184130"/>
            <a:ext cx="1008112" cy="0"/>
          </a:xfrm>
          <a:prstGeom prst="straightConnector1">
            <a:avLst/>
          </a:prstGeom>
          <a:ln w="57150">
            <a:solidFill>
              <a:srgbClr val="41B6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0D20C0-4D8C-C842-9F73-710DFF1D4F50}"/>
              </a:ext>
            </a:extLst>
          </p:cNvPr>
          <p:cNvSpPr txBox="1"/>
          <p:nvPr/>
        </p:nvSpPr>
        <p:spPr>
          <a:xfrm>
            <a:off x="2603912" y="3663306"/>
            <a:ext cx="116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harvesting</a:t>
            </a:r>
          </a:p>
        </p:txBody>
      </p:sp>
      <p:sp>
        <p:nvSpPr>
          <p:cNvPr id="15" name="Folded Corner 14">
            <a:extLst>
              <a:ext uri="{FF2B5EF4-FFF2-40B4-BE49-F238E27FC236}">
                <a16:creationId xmlns:a16="http://schemas.microsoft.com/office/drawing/2014/main" id="{5BDF4C61-2A93-1944-9451-CB54DCB99B18}"/>
              </a:ext>
            </a:extLst>
          </p:cNvPr>
          <p:cNvSpPr/>
          <p:nvPr/>
        </p:nvSpPr>
        <p:spPr>
          <a:xfrm>
            <a:off x="1281506" y="4253833"/>
            <a:ext cx="258436" cy="396998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lded Corner 15">
            <a:extLst>
              <a:ext uri="{FF2B5EF4-FFF2-40B4-BE49-F238E27FC236}">
                <a16:creationId xmlns:a16="http://schemas.microsoft.com/office/drawing/2014/main" id="{175E5A84-F3F8-7449-B906-FA742FFC3CB6}"/>
              </a:ext>
            </a:extLst>
          </p:cNvPr>
          <p:cNvSpPr/>
          <p:nvPr/>
        </p:nvSpPr>
        <p:spPr>
          <a:xfrm>
            <a:off x="1433906" y="4406233"/>
            <a:ext cx="258436" cy="396998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lded Corner 16">
            <a:extLst>
              <a:ext uri="{FF2B5EF4-FFF2-40B4-BE49-F238E27FC236}">
                <a16:creationId xmlns:a16="http://schemas.microsoft.com/office/drawing/2014/main" id="{6E6FD717-8D93-4F43-9B12-0E829BF5ACC1}"/>
              </a:ext>
            </a:extLst>
          </p:cNvPr>
          <p:cNvSpPr/>
          <p:nvPr/>
        </p:nvSpPr>
        <p:spPr>
          <a:xfrm>
            <a:off x="1586306" y="4558633"/>
            <a:ext cx="258436" cy="396998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lded Corner 17">
            <a:extLst>
              <a:ext uri="{FF2B5EF4-FFF2-40B4-BE49-F238E27FC236}">
                <a16:creationId xmlns:a16="http://schemas.microsoft.com/office/drawing/2014/main" id="{40485FAF-7FEE-124F-B997-559C2AB61BC1}"/>
              </a:ext>
            </a:extLst>
          </p:cNvPr>
          <p:cNvSpPr/>
          <p:nvPr/>
        </p:nvSpPr>
        <p:spPr>
          <a:xfrm>
            <a:off x="1738706" y="4711033"/>
            <a:ext cx="258436" cy="396998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lded Corner 18">
            <a:extLst>
              <a:ext uri="{FF2B5EF4-FFF2-40B4-BE49-F238E27FC236}">
                <a16:creationId xmlns:a16="http://schemas.microsoft.com/office/drawing/2014/main" id="{9BE9064A-5D6D-1943-A7FE-76D1141875FB}"/>
              </a:ext>
            </a:extLst>
          </p:cNvPr>
          <p:cNvSpPr/>
          <p:nvPr/>
        </p:nvSpPr>
        <p:spPr>
          <a:xfrm>
            <a:off x="4124638" y="3403034"/>
            <a:ext cx="648072" cy="864096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lded Corner 19">
            <a:extLst>
              <a:ext uri="{FF2B5EF4-FFF2-40B4-BE49-F238E27FC236}">
                <a16:creationId xmlns:a16="http://schemas.microsoft.com/office/drawing/2014/main" id="{6B1F5F3A-CA59-1B42-AF5B-1342479470EC}"/>
              </a:ext>
            </a:extLst>
          </p:cNvPr>
          <p:cNvSpPr/>
          <p:nvPr/>
        </p:nvSpPr>
        <p:spPr>
          <a:xfrm>
            <a:off x="4277038" y="3555434"/>
            <a:ext cx="648072" cy="864096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olded Corner 20">
            <a:extLst>
              <a:ext uri="{FF2B5EF4-FFF2-40B4-BE49-F238E27FC236}">
                <a16:creationId xmlns:a16="http://schemas.microsoft.com/office/drawing/2014/main" id="{2CC91722-B45E-C149-B89C-512EFEC1A89B}"/>
              </a:ext>
            </a:extLst>
          </p:cNvPr>
          <p:cNvSpPr/>
          <p:nvPr/>
        </p:nvSpPr>
        <p:spPr>
          <a:xfrm>
            <a:off x="4429438" y="3707834"/>
            <a:ext cx="648072" cy="864096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lded Corner 21">
            <a:extLst>
              <a:ext uri="{FF2B5EF4-FFF2-40B4-BE49-F238E27FC236}">
                <a16:creationId xmlns:a16="http://schemas.microsoft.com/office/drawing/2014/main" id="{763A5DE6-6E26-1D49-A07A-E56C01F0AF7C}"/>
              </a:ext>
            </a:extLst>
          </p:cNvPr>
          <p:cNvSpPr/>
          <p:nvPr/>
        </p:nvSpPr>
        <p:spPr>
          <a:xfrm>
            <a:off x="4581838" y="3860234"/>
            <a:ext cx="648072" cy="864096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F46D9B0-DF2E-414E-9A5A-48E70A1E0BC6}"/>
              </a:ext>
            </a:extLst>
          </p:cNvPr>
          <p:cNvCxnSpPr>
            <a:cxnSpLocks/>
          </p:cNvCxnSpPr>
          <p:nvPr/>
        </p:nvCxnSpPr>
        <p:spPr>
          <a:xfrm>
            <a:off x="5710067" y="4202806"/>
            <a:ext cx="1008112" cy="0"/>
          </a:xfrm>
          <a:prstGeom prst="straightConnector1">
            <a:avLst/>
          </a:prstGeom>
          <a:ln w="57150">
            <a:solidFill>
              <a:srgbClr val="41B6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0983CC2-C599-F141-B71D-95B1CF6FA8D9}"/>
              </a:ext>
            </a:extLst>
          </p:cNvPr>
          <p:cNvSpPr txBox="1"/>
          <p:nvPr/>
        </p:nvSpPr>
        <p:spPr>
          <a:xfrm>
            <a:off x="5585299" y="3681982"/>
            <a:ext cx="1170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indexation</a:t>
            </a:r>
          </a:p>
        </p:txBody>
      </p:sp>
    </p:spTree>
    <p:extLst>
      <p:ext uri="{BB962C8B-B14F-4D97-AF65-F5344CB8AC3E}">
        <p14:creationId xmlns:p14="http://schemas.microsoft.com/office/powerpoint/2010/main" val="3911185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56E3F-F140-CE42-812C-FD5005FD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Emergent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D573F-AEB0-D04C-AEBF-1A644A371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268413"/>
            <a:ext cx="8461375" cy="457285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</a:rPr>
              <a:t>Tighten up parts of the standard for particular purposes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</a:rPr>
              <a:t>Implement things for an entire community - ANZ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</a:rPr>
              <a:t>Cater for an “emergent graph”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216000" lvl="1" indent="0">
              <a:buNone/>
            </a:pPr>
            <a:r>
              <a:rPr lang="en-US"/>
              <a:t>We want this: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862AC-A692-464E-8070-F9BE7EAD9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F6F09-AAE1-E942-9364-D22360061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15</a:t>
            </a:fld>
            <a:r>
              <a:rPr lang="en-AU" dirty="0"/>
              <a:t>  |</a:t>
            </a:r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id="{B930468C-C919-F54C-8BD5-1D4C16DBA952}"/>
              </a:ext>
            </a:extLst>
          </p:cNvPr>
          <p:cNvSpPr/>
          <p:nvPr/>
        </p:nvSpPr>
        <p:spPr>
          <a:xfrm>
            <a:off x="2128172" y="3510906"/>
            <a:ext cx="648072" cy="864096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lded Corner 6">
            <a:extLst>
              <a:ext uri="{FF2B5EF4-FFF2-40B4-BE49-F238E27FC236}">
                <a16:creationId xmlns:a16="http://schemas.microsoft.com/office/drawing/2014/main" id="{536754EC-D644-9D49-A22F-E605657F4294}"/>
              </a:ext>
            </a:extLst>
          </p:cNvPr>
          <p:cNvSpPr/>
          <p:nvPr/>
        </p:nvSpPr>
        <p:spPr>
          <a:xfrm>
            <a:off x="2280572" y="3663306"/>
            <a:ext cx="648072" cy="864096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ded Corner 7">
            <a:extLst>
              <a:ext uri="{FF2B5EF4-FFF2-40B4-BE49-F238E27FC236}">
                <a16:creationId xmlns:a16="http://schemas.microsoft.com/office/drawing/2014/main" id="{C28549A0-AB60-AC4F-A6ED-4EDEF2742637}"/>
              </a:ext>
            </a:extLst>
          </p:cNvPr>
          <p:cNvSpPr/>
          <p:nvPr/>
        </p:nvSpPr>
        <p:spPr>
          <a:xfrm>
            <a:off x="2432972" y="3815706"/>
            <a:ext cx="648072" cy="864096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lded Corner 8">
            <a:extLst>
              <a:ext uri="{FF2B5EF4-FFF2-40B4-BE49-F238E27FC236}">
                <a16:creationId xmlns:a16="http://schemas.microsoft.com/office/drawing/2014/main" id="{A60F2DD1-605B-B846-8DA4-6C920117418E}"/>
              </a:ext>
            </a:extLst>
          </p:cNvPr>
          <p:cNvSpPr/>
          <p:nvPr/>
        </p:nvSpPr>
        <p:spPr>
          <a:xfrm>
            <a:off x="2585372" y="3968106"/>
            <a:ext cx="648072" cy="864096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BF91F-FAC6-844D-AF82-361799FC2A93}"/>
              </a:ext>
            </a:extLst>
          </p:cNvPr>
          <p:cNvSpPr txBox="1"/>
          <p:nvPr/>
        </p:nvSpPr>
        <p:spPr>
          <a:xfrm>
            <a:off x="1548372" y="5190466"/>
            <a:ext cx="219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Metadata documents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A5FA7D-76D8-1D46-9457-842419506F9B}"/>
              </a:ext>
            </a:extLst>
          </p:cNvPr>
          <p:cNvSpPr txBox="1"/>
          <p:nvPr/>
        </p:nvSpPr>
        <p:spPr>
          <a:xfrm>
            <a:off x="5414288" y="5190466"/>
            <a:ext cx="1888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Information graph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02740DF-5F46-554B-927F-53F04605C61A}"/>
              </a:ext>
            </a:extLst>
          </p:cNvPr>
          <p:cNvCxnSpPr>
            <a:cxnSpLocks/>
          </p:cNvCxnSpPr>
          <p:nvPr/>
        </p:nvCxnSpPr>
        <p:spPr>
          <a:xfrm>
            <a:off x="3953524" y="4184130"/>
            <a:ext cx="1008112" cy="0"/>
          </a:xfrm>
          <a:prstGeom prst="straightConnector1">
            <a:avLst/>
          </a:prstGeom>
          <a:ln w="57150">
            <a:solidFill>
              <a:srgbClr val="41B6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0D20C0-4D8C-C842-9F73-710DFF1D4F50}"/>
              </a:ext>
            </a:extLst>
          </p:cNvPr>
          <p:cNvSpPr txBox="1"/>
          <p:nvPr/>
        </p:nvSpPr>
        <p:spPr>
          <a:xfrm>
            <a:off x="4253573" y="367351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52B46B1-2DC8-8B4E-8D18-0334B208A029}"/>
              </a:ext>
            </a:extLst>
          </p:cNvPr>
          <p:cNvSpPr/>
          <p:nvPr/>
        </p:nvSpPr>
        <p:spPr>
          <a:xfrm>
            <a:off x="6254912" y="3766634"/>
            <a:ext cx="360040" cy="3600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10A0B09-AB7A-E846-A598-13A0886F7869}"/>
              </a:ext>
            </a:extLst>
          </p:cNvPr>
          <p:cNvSpPr/>
          <p:nvPr/>
        </p:nvSpPr>
        <p:spPr>
          <a:xfrm>
            <a:off x="5320842" y="4127796"/>
            <a:ext cx="360040" cy="360040"/>
          </a:xfrm>
          <a:prstGeom prst="ellipse">
            <a:avLst/>
          </a:prstGeom>
          <a:solidFill>
            <a:srgbClr val="FFC000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AB035E-82AA-9C4C-A3E0-A8001C53B6AE}"/>
              </a:ext>
            </a:extLst>
          </p:cNvPr>
          <p:cNvSpPr/>
          <p:nvPr/>
        </p:nvSpPr>
        <p:spPr>
          <a:xfrm>
            <a:off x="6777826" y="4396530"/>
            <a:ext cx="360040" cy="3600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FB64575-63F1-F24F-9140-7A590FEC38BB}"/>
              </a:ext>
            </a:extLst>
          </p:cNvPr>
          <p:cNvSpPr/>
          <p:nvPr/>
        </p:nvSpPr>
        <p:spPr>
          <a:xfrm>
            <a:off x="5831366" y="4576550"/>
            <a:ext cx="360040" cy="360040"/>
          </a:xfrm>
          <a:prstGeom prst="ellipse">
            <a:avLst/>
          </a:prstGeom>
          <a:solidFill>
            <a:srgbClr val="41B6E6"/>
          </a:solidFill>
          <a:ln w="25400">
            <a:solidFill>
              <a:srgbClr val="41B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2C8E8D3-0AEE-3B48-846C-858250F910ED}"/>
              </a:ext>
            </a:extLst>
          </p:cNvPr>
          <p:cNvSpPr/>
          <p:nvPr/>
        </p:nvSpPr>
        <p:spPr>
          <a:xfrm>
            <a:off x="6777826" y="3112029"/>
            <a:ext cx="360040" cy="360040"/>
          </a:xfrm>
          <a:prstGeom prst="ellipse">
            <a:avLst/>
          </a:prstGeom>
          <a:solidFill>
            <a:srgbClr val="41B6E6"/>
          </a:solidFill>
          <a:ln w="25400">
            <a:solidFill>
              <a:srgbClr val="41B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68A7BAE-7037-EF4B-A593-6E57F127E0DA}"/>
              </a:ext>
            </a:extLst>
          </p:cNvPr>
          <p:cNvCxnSpPr>
            <a:stCxn id="19" idx="4"/>
            <a:endCxn id="17" idx="0"/>
          </p:cNvCxnSpPr>
          <p:nvPr/>
        </p:nvCxnSpPr>
        <p:spPr>
          <a:xfrm>
            <a:off x="6957846" y="3472069"/>
            <a:ext cx="0" cy="92446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251DDAC-1EBA-A048-BA89-8E579D30CB42}"/>
              </a:ext>
            </a:extLst>
          </p:cNvPr>
          <p:cNvCxnSpPr>
            <a:cxnSpLocks/>
            <a:stCxn id="19" idx="3"/>
            <a:endCxn id="15" idx="7"/>
          </p:cNvCxnSpPr>
          <p:nvPr/>
        </p:nvCxnSpPr>
        <p:spPr>
          <a:xfrm flipH="1">
            <a:off x="6562225" y="3419342"/>
            <a:ext cx="268328" cy="400019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09BB2AF-5464-F945-93F8-5F1F13908A00}"/>
              </a:ext>
            </a:extLst>
          </p:cNvPr>
          <p:cNvCxnSpPr>
            <a:cxnSpLocks/>
            <a:stCxn id="15" idx="3"/>
            <a:endCxn id="16" idx="6"/>
          </p:cNvCxnSpPr>
          <p:nvPr/>
        </p:nvCxnSpPr>
        <p:spPr>
          <a:xfrm flipH="1">
            <a:off x="5680882" y="4073947"/>
            <a:ext cx="626757" cy="2338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005169-DCA4-F843-B539-6DA0098719F1}"/>
              </a:ext>
            </a:extLst>
          </p:cNvPr>
          <p:cNvCxnSpPr>
            <a:cxnSpLocks/>
            <a:stCxn id="15" idx="4"/>
            <a:endCxn id="18" idx="7"/>
          </p:cNvCxnSpPr>
          <p:nvPr/>
        </p:nvCxnSpPr>
        <p:spPr>
          <a:xfrm flipH="1">
            <a:off x="6138679" y="4126674"/>
            <a:ext cx="296253" cy="5026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D8F4443-01E9-0643-8A97-5D038C47F6C5}"/>
              </a:ext>
            </a:extLst>
          </p:cNvPr>
          <p:cNvCxnSpPr>
            <a:cxnSpLocks/>
            <a:stCxn id="15" idx="5"/>
            <a:endCxn id="17" idx="1"/>
          </p:cNvCxnSpPr>
          <p:nvPr/>
        </p:nvCxnSpPr>
        <p:spPr>
          <a:xfrm>
            <a:off x="6562225" y="4073947"/>
            <a:ext cx="268328" cy="37531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918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56E3F-F140-CE42-812C-FD5005FD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Emergent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D573F-AEB0-D04C-AEBF-1A644A371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268413"/>
            <a:ext cx="8461375" cy="457285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</a:rPr>
              <a:t>Tighten up parts of the standard for particular purposes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</a:rPr>
              <a:t>Implement things for an entire community - ANZ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</a:rPr>
              <a:t>Cater for an “emergent graph”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216000" lvl="1" indent="0">
              <a:buNone/>
            </a:pPr>
            <a:r>
              <a:rPr lang="en-US"/>
              <a:t>We want this: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862AC-A692-464E-8070-F9BE7EAD9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F6F09-AAE1-E942-9364-D22360061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16</a:t>
            </a:fld>
            <a:r>
              <a:rPr lang="en-AU" dirty="0"/>
              <a:t>  |</a:t>
            </a:r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id="{B930468C-C919-F54C-8BD5-1D4C16DBA952}"/>
              </a:ext>
            </a:extLst>
          </p:cNvPr>
          <p:cNvSpPr/>
          <p:nvPr/>
        </p:nvSpPr>
        <p:spPr>
          <a:xfrm>
            <a:off x="2128172" y="3510906"/>
            <a:ext cx="648072" cy="864096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lded Corner 6">
            <a:extLst>
              <a:ext uri="{FF2B5EF4-FFF2-40B4-BE49-F238E27FC236}">
                <a16:creationId xmlns:a16="http://schemas.microsoft.com/office/drawing/2014/main" id="{536754EC-D644-9D49-A22F-E605657F4294}"/>
              </a:ext>
            </a:extLst>
          </p:cNvPr>
          <p:cNvSpPr/>
          <p:nvPr/>
        </p:nvSpPr>
        <p:spPr>
          <a:xfrm>
            <a:off x="2280572" y="3663306"/>
            <a:ext cx="648072" cy="864096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ded Corner 7">
            <a:extLst>
              <a:ext uri="{FF2B5EF4-FFF2-40B4-BE49-F238E27FC236}">
                <a16:creationId xmlns:a16="http://schemas.microsoft.com/office/drawing/2014/main" id="{C28549A0-AB60-AC4F-A6ED-4EDEF2742637}"/>
              </a:ext>
            </a:extLst>
          </p:cNvPr>
          <p:cNvSpPr/>
          <p:nvPr/>
        </p:nvSpPr>
        <p:spPr>
          <a:xfrm>
            <a:off x="2432972" y="3815706"/>
            <a:ext cx="648072" cy="864096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lded Corner 8">
            <a:extLst>
              <a:ext uri="{FF2B5EF4-FFF2-40B4-BE49-F238E27FC236}">
                <a16:creationId xmlns:a16="http://schemas.microsoft.com/office/drawing/2014/main" id="{A60F2DD1-605B-B846-8DA4-6C920117418E}"/>
              </a:ext>
            </a:extLst>
          </p:cNvPr>
          <p:cNvSpPr/>
          <p:nvPr/>
        </p:nvSpPr>
        <p:spPr>
          <a:xfrm>
            <a:off x="2585372" y="3968106"/>
            <a:ext cx="648072" cy="864096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BF91F-FAC6-844D-AF82-361799FC2A93}"/>
              </a:ext>
            </a:extLst>
          </p:cNvPr>
          <p:cNvSpPr txBox="1"/>
          <p:nvPr/>
        </p:nvSpPr>
        <p:spPr>
          <a:xfrm>
            <a:off x="1548372" y="5190466"/>
            <a:ext cx="219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Metadata documents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A5FA7D-76D8-1D46-9457-842419506F9B}"/>
              </a:ext>
            </a:extLst>
          </p:cNvPr>
          <p:cNvSpPr txBox="1"/>
          <p:nvPr/>
        </p:nvSpPr>
        <p:spPr>
          <a:xfrm>
            <a:off x="5414288" y="5190466"/>
            <a:ext cx="1888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Information graph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02740DF-5F46-554B-927F-53F04605C61A}"/>
              </a:ext>
            </a:extLst>
          </p:cNvPr>
          <p:cNvCxnSpPr>
            <a:cxnSpLocks/>
          </p:cNvCxnSpPr>
          <p:nvPr/>
        </p:nvCxnSpPr>
        <p:spPr>
          <a:xfrm>
            <a:off x="3953524" y="4184130"/>
            <a:ext cx="1008112" cy="0"/>
          </a:xfrm>
          <a:prstGeom prst="straightConnector1">
            <a:avLst/>
          </a:prstGeom>
          <a:ln w="57150">
            <a:solidFill>
              <a:srgbClr val="41B6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0D20C0-4D8C-C842-9F73-710DFF1D4F50}"/>
              </a:ext>
            </a:extLst>
          </p:cNvPr>
          <p:cNvSpPr txBox="1"/>
          <p:nvPr/>
        </p:nvSpPr>
        <p:spPr>
          <a:xfrm>
            <a:off x="4253573" y="367351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52B46B1-2DC8-8B4E-8D18-0334B208A029}"/>
              </a:ext>
            </a:extLst>
          </p:cNvPr>
          <p:cNvSpPr/>
          <p:nvPr/>
        </p:nvSpPr>
        <p:spPr>
          <a:xfrm>
            <a:off x="6254912" y="3766634"/>
            <a:ext cx="360040" cy="3600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10A0B09-AB7A-E846-A598-13A0886F7869}"/>
              </a:ext>
            </a:extLst>
          </p:cNvPr>
          <p:cNvSpPr/>
          <p:nvPr/>
        </p:nvSpPr>
        <p:spPr>
          <a:xfrm>
            <a:off x="5320842" y="4127796"/>
            <a:ext cx="360040" cy="360040"/>
          </a:xfrm>
          <a:prstGeom prst="ellipse">
            <a:avLst/>
          </a:prstGeom>
          <a:solidFill>
            <a:srgbClr val="FFC000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AB035E-82AA-9C4C-A3E0-A8001C53B6AE}"/>
              </a:ext>
            </a:extLst>
          </p:cNvPr>
          <p:cNvSpPr/>
          <p:nvPr/>
        </p:nvSpPr>
        <p:spPr>
          <a:xfrm>
            <a:off x="6777826" y="4396530"/>
            <a:ext cx="360040" cy="3600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FB64575-63F1-F24F-9140-7A590FEC38BB}"/>
              </a:ext>
            </a:extLst>
          </p:cNvPr>
          <p:cNvSpPr/>
          <p:nvPr/>
        </p:nvSpPr>
        <p:spPr>
          <a:xfrm>
            <a:off x="5831366" y="4576550"/>
            <a:ext cx="360040" cy="360040"/>
          </a:xfrm>
          <a:prstGeom prst="ellipse">
            <a:avLst/>
          </a:prstGeom>
          <a:solidFill>
            <a:srgbClr val="41B6E6"/>
          </a:solidFill>
          <a:ln w="25400">
            <a:solidFill>
              <a:srgbClr val="41B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2C8E8D3-0AEE-3B48-846C-858250F910ED}"/>
              </a:ext>
            </a:extLst>
          </p:cNvPr>
          <p:cNvSpPr/>
          <p:nvPr/>
        </p:nvSpPr>
        <p:spPr>
          <a:xfrm>
            <a:off x="6777826" y="3112029"/>
            <a:ext cx="360040" cy="360040"/>
          </a:xfrm>
          <a:prstGeom prst="ellipse">
            <a:avLst/>
          </a:prstGeom>
          <a:solidFill>
            <a:srgbClr val="41B6E6"/>
          </a:solidFill>
          <a:ln w="25400">
            <a:solidFill>
              <a:srgbClr val="41B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68A7BAE-7037-EF4B-A593-6E57F127E0DA}"/>
              </a:ext>
            </a:extLst>
          </p:cNvPr>
          <p:cNvCxnSpPr>
            <a:stCxn id="19" idx="4"/>
            <a:endCxn id="17" idx="0"/>
          </p:cNvCxnSpPr>
          <p:nvPr/>
        </p:nvCxnSpPr>
        <p:spPr>
          <a:xfrm>
            <a:off x="6957846" y="3472069"/>
            <a:ext cx="0" cy="92446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251DDAC-1EBA-A048-BA89-8E579D30CB42}"/>
              </a:ext>
            </a:extLst>
          </p:cNvPr>
          <p:cNvCxnSpPr>
            <a:cxnSpLocks/>
            <a:stCxn id="19" idx="3"/>
            <a:endCxn id="15" idx="7"/>
          </p:cNvCxnSpPr>
          <p:nvPr/>
        </p:nvCxnSpPr>
        <p:spPr>
          <a:xfrm flipH="1">
            <a:off x="6562225" y="3419342"/>
            <a:ext cx="268328" cy="400019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09BB2AF-5464-F945-93F8-5F1F13908A00}"/>
              </a:ext>
            </a:extLst>
          </p:cNvPr>
          <p:cNvCxnSpPr>
            <a:cxnSpLocks/>
            <a:stCxn id="15" idx="3"/>
            <a:endCxn id="16" idx="6"/>
          </p:cNvCxnSpPr>
          <p:nvPr/>
        </p:nvCxnSpPr>
        <p:spPr>
          <a:xfrm flipH="1">
            <a:off x="5680882" y="4073947"/>
            <a:ext cx="626757" cy="2338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005169-DCA4-F843-B539-6DA0098719F1}"/>
              </a:ext>
            </a:extLst>
          </p:cNvPr>
          <p:cNvCxnSpPr>
            <a:cxnSpLocks/>
            <a:stCxn id="15" idx="4"/>
            <a:endCxn id="18" idx="7"/>
          </p:cNvCxnSpPr>
          <p:nvPr/>
        </p:nvCxnSpPr>
        <p:spPr>
          <a:xfrm flipH="1">
            <a:off x="6138679" y="4126674"/>
            <a:ext cx="296253" cy="5026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D8F4443-01E9-0643-8A97-5D038C47F6C5}"/>
              </a:ext>
            </a:extLst>
          </p:cNvPr>
          <p:cNvCxnSpPr>
            <a:cxnSpLocks/>
            <a:stCxn id="15" idx="5"/>
            <a:endCxn id="17" idx="1"/>
          </p:cNvCxnSpPr>
          <p:nvPr/>
        </p:nvCxnSpPr>
        <p:spPr>
          <a:xfrm>
            <a:off x="6562225" y="4073947"/>
            <a:ext cx="268328" cy="37531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BF990BA-B0C3-5A46-ACEC-2CC74A7F8637}"/>
              </a:ext>
            </a:extLst>
          </p:cNvPr>
          <p:cNvSpPr txBox="1"/>
          <p:nvPr/>
        </p:nvSpPr>
        <p:spPr>
          <a:xfrm>
            <a:off x="6366829" y="332656"/>
            <a:ext cx="287085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An information graph:</a:t>
            </a:r>
          </a:p>
          <a:p>
            <a:br>
              <a:rPr lang="en-US"/>
            </a:br>
            <a:r>
              <a:rPr lang="en-US"/>
              <a:t>* better represents the way</a:t>
            </a:r>
            <a:br>
              <a:rPr lang="en-US"/>
            </a:br>
            <a:r>
              <a:rPr lang="en-US"/>
              <a:t>we understand information</a:t>
            </a:r>
          </a:p>
          <a:p>
            <a:endParaRPr lang="en-US"/>
          </a:p>
          <a:p>
            <a:r>
              <a:rPr lang="en-US"/>
              <a:t>* If done using Linked Data,</a:t>
            </a:r>
            <a:br>
              <a:rPr lang="en-US"/>
            </a:br>
            <a:r>
              <a:rPr lang="en-US"/>
              <a:t>can Join information</a:t>
            </a:r>
            <a:br>
              <a:rPr lang="en-US"/>
            </a:br>
            <a:r>
              <a:rPr lang="en-US"/>
              <a:t>at any granularity and across</a:t>
            </a:r>
            <a:br>
              <a:rPr lang="en-US"/>
            </a:br>
            <a:r>
              <a:rPr lang="en-US"/>
              <a:t> many systems</a:t>
            </a:r>
          </a:p>
        </p:txBody>
      </p:sp>
    </p:spTree>
    <p:extLst>
      <p:ext uri="{BB962C8B-B14F-4D97-AF65-F5344CB8AC3E}">
        <p14:creationId xmlns:p14="http://schemas.microsoft.com/office/powerpoint/2010/main" val="4214984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56E3F-F140-CE42-812C-FD5005FD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Emergent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D573F-AEB0-D04C-AEBF-1A644A371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268413"/>
            <a:ext cx="8461375" cy="457285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</a:rPr>
              <a:t>Tighten up parts of the standard for particular purposes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</a:rPr>
              <a:t>Implement things for an entire community - ANZ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</a:rPr>
              <a:t>Cater for an “emergent graph”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216000" lvl="1" indent="0">
              <a:buNone/>
            </a:pPr>
            <a:r>
              <a:rPr lang="en-US"/>
              <a:t>We want this: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862AC-A692-464E-8070-F9BE7EAD9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F6F09-AAE1-E942-9364-D22360061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17</a:t>
            </a:fld>
            <a:r>
              <a:rPr lang="en-AU" dirty="0"/>
              <a:t>  |</a:t>
            </a:r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id="{B930468C-C919-F54C-8BD5-1D4C16DBA952}"/>
              </a:ext>
            </a:extLst>
          </p:cNvPr>
          <p:cNvSpPr/>
          <p:nvPr/>
        </p:nvSpPr>
        <p:spPr>
          <a:xfrm>
            <a:off x="2128172" y="3510906"/>
            <a:ext cx="648072" cy="864096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lded Corner 6">
            <a:extLst>
              <a:ext uri="{FF2B5EF4-FFF2-40B4-BE49-F238E27FC236}">
                <a16:creationId xmlns:a16="http://schemas.microsoft.com/office/drawing/2014/main" id="{536754EC-D644-9D49-A22F-E605657F4294}"/>
              </a:ext>
            </a:extLst>
          </p:cNvPr>
          <p:cNvSpPr/>
          <p:nvPr/>
        </p:nvSpPr>
        <p:spPr>
          <a:xfrm>
            <a:off x="2280572" y="3663306"/>
            <a:ext cx="648072" cy="864096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ded Corner 7">
            <a:extLst>
              <a:ext uri="{FF2B5EF4-FFF2-40B4-BE49-F238E27FC236}">
                <a16:creationId xmlns:a16="http://schemas.microsoft.com/office/drawing/2014/main" id="{C28549A0-AB60-AC4F-A6ED-4EDEF2742637}"/>
              </a:ext>
            </a:extLst>
          </p:cNvPr>
          <p:cNvSpPr/>
          <p:nvPr/>
        </p:nvSpPr>
        <p:spPr>
          <a:xfrm>
            <a:off x="2432972" y="3815706"/>
            <a:ext cx="648072" cy="864096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lded Corner 8">
            <a:extLst>
              <a:ext uri="{FF2B5EF4-FFF2-40B4-BE49-F238E27FC236}">
                <a16:creationId xmlns:a16="http://schemas.microsoft.com/office/drawing/2014/main" id="{A60F2DD1-605B-B846-8DA4-6C920117418E}"/>
              </a:ext>
            </a:extLst>
          </p:cNvPr>
          <p:cNvSpPr/>
          <p:nvPr/>
        </p:nvSpPr>
        <p:spPr>
          <a:xfrm>
            <a:off x="2585372" y="3968106"/>
            <a:ext cx="648072" cy="864096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BF91F-FAC6-844D-AF82-361799FC2A93}"/>
              </a:ext>
            </a:extLst>
          </p:cNvPr>
          <p:cNvSpPr txBox="1"/>
          <p:nvPr/>
        </p:nvSpPr>
        <p:spPr>
          <a:xfrm>
            <a:off x="1548372" y="5190466"/>
            <a:ext cx="219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Metadata documents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A5FA7D-76D8-1D46-9457-842419506F9B}"/>
              </a:ext>
            </a:extLst>
          </p:cNvPr>
          <p:cNvSpPr txBox="1"/>
          <p:nvPr/>
        </p:nvSpPr>
        <p:spPr>
          <a:xfrm>
            <a:off x="5414288" y="5190466"/>
            <a:ext cx="1888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Information graph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02740DF-5F46-554B-927F-53F04605C61A}"/>
              </a:ext>
            </a:extLst>
          </p:cNvPr>
          <p:cNvCxnSpPr>
            <a:cxnSpLocks/>
          </p:cNvCxnSpPr>
          <p:nvPr/>
        </p:nvCxnSpPr>
        <p:spPr>
          <a:xfrm>
            <a:off x="3953524" y="4184130"/>
            <a:ext cx="1008112" cy="0"/>
          </a:xfrm>
          <a:prstGeom prst="straightConnector1">
            <a:avLst/>
          </a:prstGeom>
          <a:ln w="57150">
            <a:solidFill>
              <a:srgbClr val="41B6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0D20C0-4D8C-C842-9F73-710DFF1D4F50}"/>
              </a:ext>
            </a:extLst>
          </p:cNvPr>
          <p:cNvSpPr txBox="1"/>
          <p:nvPr/>
        </p:nvSpPr>
        <p:spPr>
          <a:xfrm>
            <a:off x="4253573" y="367351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52B46B1-2DC8-8B4E-8D18-0334B208A029}"/>
              </a:ext>
            </a:extLst>
          </p:cNvPr>
          <p:cNvSpPr/>
          <p:nvPr/>
        </p:nvSpPr>
        <p:spPr>
          <a:xfrm>
            <a:off x="6254912" y="3766634"/>
            <a:ext cx="360040" cy="3600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10A0B09-AB7A-E846-A598-13A0886F7869}"/>
              </a:ext>
            </a:extLst>
          </p:cNvPr>
          <p:cNvSpPr/>
          <p:nvPr/>
        </p:nvSpPr>
        <p:spPr>
          <a:xfrm>
            <a:off x="5320842" y="4127796"/>
            <a:ext cx="360040" cy="360040"/>
          </a:xfrm>
          <a:prstGeom prst="ellipse">
            <a:avLst/>
          </a:prstGeom>
          <a:solidFill>
            <a:srgbClr val="FFC000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AB035E-82AA-9C4C-A3E0-A8001C53B6AE}"/>
              </a:ext>
            </a:extLst>
          </p:cNvPr>
          <p:cNvSpPr/>
          <p:nvPr/>
        </p:nvSpPr>
        <p:spPr>
          <a:xfrm>
            <a:off x="6777826" y="4396530"/>
            <a:ext cx="360040" cy="3600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FB64575-63F1-F24F-9140-7A590FEC38BB}"/>
              </a:ext>
            </a:extLst>
          </p:cNvPr>
          <p:cNvSpPr/>
          <p:nvPr/>
        </p:nvSpPr>
        <p:spPr>
          <a:xfrm>
            <a:off x="5831366" y="4576550"/>
            <a:ext cx="360040" cy="360040"/>
          </a:xfrm>
          <a:prstGeom prst="ellipse">
            <a:avLst/>
          </a:prstGeom>
          <a:solidFill>
            <a:srgbClr val="41B6E6"/>
          </a:solidFill>
          <a:ln w="25400">
            <a:solidFill>
              <a:srgbClr val="41B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2C8E8D3-0AEE-3B48-846C-858250F910ED}"/>
              </a:ext>
            </a:extLst>
          </p:cNvPr>
          <p:cNvSpPr/>
          <p:nvPr/>
        </p:nvSpPr>
        <p:spPr>
          <a:xfrm>
            <a:off x="6777826" y="3112029"/>
            <a:ext cx="360040" cy="360040"/>
          </a:xfrm>
          <a:prstGeom prst="ellipse">
            <a:avLst/>
          </a:prstGeom>
          <a:solidFill>
            <a:srgbClr val="41B6E6"/>
          </a:solidFill>
          <a:ln w="25400">
            <a:solidFill>
              <a:srgbClr val="41B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68A7BAE-7037-EF4B-A593-6E57F127E0DA}"/>
              </a:ext>
            </a:extLst>
          </p:cNvPr>
          <p:cNvCxnSpPr>
            <a:stCxn id="19" idx="4"/>
            <a:endCxn id="17" idx="0"/>
          </p:cNvCxnSpPr>
          <p:nvPr/>
        </p:nvCxnSpPr>
        <p:spPr>
          <a:xfrm>
            <a:off x="6957846" y="3472069"/>
            <a:ext cx="0" cy="92446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251DDAC-1EBA-A048-BA89-8E579D30CB42}"/>
              </a:ext>
            </a:extLst>
          </p:cNvPr>
          <p:cNvCxnSpPr>
            <a:cxnSpLocks/>
            <a:stCxn id="19" idx="3"/>
            <a:endCxn id="15" idx="7"/>
          </p:cNvCxnSpPr>
          <p:nvPr/>
        </p:nvCxnSpPr>
        <p:spPr>
          <a:xfrm flipH="1">
            <a:off x="6562225" y="3419342"/>
            <a:ext cx="268328" cy="400019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09BB2AF-5464-F945-93F8-5F1F13908A00}"/>
              </a:ext>
            </a:extLst>
          </p:cNvPr>
          <p:cNvCxnSpPr>
            <a:cxnSpLocks/>
            <a:stCxn id="15" idx="3"/>
            <a:endCxn id="16" idx="6"/>
          </p:cNvCxnSpPr>
          <p:nvPr/>
        </p:nvCxnSpPr>
        <p:spPr>
          <a:xfrm flipH="1">
            <a:off x="5680882" y="4073947"/>
            <a:ext cx="626757" cy="2338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005169-DCA4-F843-B539-6DA0098719F1}"/>
              </a:ext>
            </a:extLst>
          </p:cNvPr>
          <p:cNvCxnSpPr>
            <a:cxnSpLocks/>
            <a:stCxn id="15" idx="4"/>
            <a:endCxn id="18" idx="7"/>
          </p:cNvCxnSpPr>
          <p:nvPr/>
        </p:nvCxnSpPr>
        <p:spPr>
          <a:xfrm flipH="1">
            <a:off x="6138679" y="4126674"/>
            <a:ext cx="296253" cy="5026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D8F4443-01E9-0643-8A97-5D038C47F6C5}"/>
              </a:ext>
            </a:extLst>
          </p:cNvPr>
          <p:cNvCxnSpPr>
            <a:cxnSpLocks/>
            <a:stCxn id="15" idx="5"/>
            <a:endCxn id="17" idx="1"/>
          </p:cNvCxnSpPr>
          <p:nvPr/>
        </p:nvCxnSpPr>
        <p:spPr>
          <a:xfrm>
            <a:off x="6562225" y="4073947"/>
            <a:ext cx="268328" cy="37531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BF990BA-B0C3-5A46-ACEC-2CC74A7F8637}"/>
              </a:ext>
            </a:extLst>
          </p:cNvPr>
          <p:cNvSpPr txBox="1"/>
          <p:nvPr/>
        </p:nvSpPr>
        <p:spPr>
          <a:xfrm>
            <a:off x="6366829" y="332656"/>
            <a:ext cx="26708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An information graph:</a:t>
            </a:r>
          </a:p>
          <a:p>
            <a:br>
              <a:rPr lang="en-US"/>
            </a:br>
            <a:r>
              <a:rPr lang="en-US"/>
              <a:t>* why?</a:t>
            </a:r>
          </a:p>
          <a:p>
            <a:endParaRPr lang="en-US"/>
          </a:p>
          <a:p>
            <a:r>
              <a:rPr lang="en-US"/>
              <a:t>* The total information </a:t>
            </a:r>
            <a:br>
              <a:rPr lang="en-US"/>
            </a:br>
            <a:r>
              <a:rPr lang="en-US"/>
              <a:t>we want is stored in many,</a:t>
            </a:r>
            <a:br>
              <a:rPr lang="en-US"/>
            </a:br>
            <a:r>
              <a:rPr lang="en-US"/>
              <a:t>different systems</a:t>
            </a:r>
          </a:p>
        </p:txBody>
      </p:sp>
    </p:spTree>
    <p:extLst>
      <p:ext uri="{BB962C8B-B14F-4D97-AF65-F5344CB8AC3E}">
        <p14:creationId xmlns:p14="http://schemas.microsoft.com/office/powerpoint/2010/main" val="414638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56E3F-F140-CE42-812C-FD5005FD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Emergent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D573F-AEB0-D04C-AEBF-1A644A371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268413"/>
            <a:ext cx="8461375" cy="457285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</a:rPr>
              <a:t>Tighten up parts of the standard for particular purposes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</a:rPr>
              <a:t>Implement things for an entire community - ANZ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</a:rPr>
              <a:t>Cater for an “emergent graph”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216000" lvl="1" indent="0">
              <a:buNone/>
            </a:pPr>
            <a:r>
              <a:rPr lang="en-US"/>
              <a:t>Actually this: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862AC-A692-464E-8070-F9BE7EAD9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F6F09-AAE1-E942-9364-D22360061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18</a:t>
            </a:fld>
            <a:r>
              <a:rPr lang="en-AU" dirty="0"/>
              <a:t>  |</a:t>
            </a:r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id="{B930468C-C919-F54C-8BD5-1D4C16DBA952}"/>
              </a:ext>
            </a:extLst>
          </p:cNvPr>
          <p:cNvSpPr/>
          <p:nvPr/>
        </p:nvSpPr>
        <p:spPr>
          <a:xfrm>
            <a:off x="2128172" y="3510906"/>
            <a:ext cx="648072" cy="864096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lded Corner 6">
            <a:extLst>
              <a:ext uri="{FF2B5EF4-FFF2-40B4-BE49-F238E27FC236}">
                <a16:creationId xmlns:a16="http://schemas.microsoft.com/office/drawing/2014/main" id="{536754EC-D644-9D49-A22F-E605657F4294}"/>
              </a:ext>
            </a:extLst>
          </p:cNvPr>
          <p:cNvSpPr/>
          <p:nvPr/>
        </p:nvSpPr>
        <p:spPr>
          <a:xfrm>
            <a:off x="2280572" y="3663306"/>
            <a:ext cx="648072" cy="864096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ded Corner 7">
            <a:extLst>
              <a:ext uri="{FF2B5EF4-FFF2-40B4-BE49-F238E27FC236}">
                <a16:creationId xmlns:a16="http://schemas.microsoft.com/office/drawing/2014/main" id="{C28549A0-AB60-AC4F-A6ED-4EDEF2742637}"/>
              </a:ext>
            </a:extLst>
          </p:cNvPr>
          <p:cNvSpPr/>
          <p:nvPr/>
        </p:nvSpPr>
        <p:spPr>
          <a:xfrm>
            <a:off x="2432972" y="3815706"/>
            <a:ext cx="648072" cy="864096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lded Corner 8">
            <a:extLst>
              <a:ext uri="{FF2B5EF4-FFF2-40B4-BE49-F238E27FC236}">
                <a16:creationId xmlns:a16="http://schemas.microsoft.com/office/drawing/2014/main" id="{A60F2DD1-605B-B846-8DA4-6C920117418E}"/>
              </a:ext>
            </a:extLst>
          </p:cNvPr>
          <p:cNvSpPr/>
          <p:nvPr/>
        </p:nvSpPr>
        <p:spPr>
          <a:xfrm>
            <a:off x="2585372" y="3968106"/>
            <a:ext cx="648072" cy="864096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BF91F-FAC6-844D-AF82-361799FC2A93}"/>
              </a:ext>
            </a:extLst>
          </p:cNvPr>
          <p:cNvSpPr txBox="1"/>
          <p:nvPr/>
        </p:nvSpPr>
        <p:spPr>
          <a:xfrm>
            <a:off x="1548372" y="5190466"/>
            <a:ext cx="219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Metadata documents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02740DF-5F46-554B-927F-53F04605C61A}"/>
              </a:ext>
            </a:extLst>
          </p:cNvPr>
          <p:cNvCxnSpPr>
            <a:cxnSpLocks/>
          </p:cNvCxnSpPr>
          <p:nvPr/>
        </p:nvCxnSpPr>
        <p:spPr>
          <a:xfrm>
            <a:off x="3953524" y="4184130"/>
            <a:ext cx="1008112" cy="0"/>
          </a:xfrm>
          <a:prstGeom prst="straightConnector1">
            <a:avLst/>
          </a:prstGeom>
          <a:ln w="57150">
            <a:solidFill>
              <a:srgbClr val="41B6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lded Corner 24">
            <a:extLst>
              <a:ext uri="{FF2B5EF4-FFF2-40B4-BE49-F238E27FC236}">
                <a16:creationId xmlns:a16="http://schemas.microsoft.com/office/drawing/2014/main" id="{657A0409-4A7A-1740-9099-501342685964}"/>
              </a:ext>
            </a:extLst>
          </p:cNvPr>
          <p:cNvSpPr/>
          <p:nvPr/>
        </p:nvSpPr>
        <p:spPr>
          <a:xfrm>
            <a:off x="1009101" y="4060776"/>
            <a:ext cx="648072" cy="864096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olded Corner 25">
            <a:extLst>
              <a:ext uri="{FF2B5EF4-FFF2-40B4-BE49-F238E27FC236}">
                <a16:creationId xmlns:a16="http://schemas.microsoft.com/office/drawing/2014/main" id="{204944F0-9450-1748-9D08-8907ED2D55F7}"/>
              </a:ext>
            </a:extLst>
          </p:cNvPr>
          <p:cNvSpPr/>
          <p:nvPr/>
        </p:nvSpPr>
        <p:spPr>
          <a:xfrm>
            <a:off x="1161501" y="4213176"/>
            <a:ext cx="648072" cy="864096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E5C4C84-A252-C947-BC76-8439A7C29214}"/>
              </a:ext>
            </a:extLst>
          </p:cNvPr>
          <p:cNvSpPr/>
          <p:nvPr/>
        </p:nvSpPr>
        <p:spPr>
          <a:xfrm>
            <a:off x="1305517" y="4461012"/>
            <a:ext cx="360040" cy="360040"/>
          </a:xfrm>
          <a:prstGeom prst="ellipse">
            <a:avLst/>
          </a:prstGeom>
          <a:solidFill>
            <a:srgbClr val="FFC000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FAED13A-9FB9-A445-8C6D-F3D4E9900D9C}"/>
              </a:ext>
            </a:extLst>
          </p:cNvPr>
          <p:cNvSpPr/>
          <p:nvPr/>
        </p:nvSpPr>
        <p:spPr>
          <a:xfrm>
            <a:off x="2729688" y="4213176"/>
            <a:ext cx="360040" cy="360040"/>
          </a:xfrm>
          <a:prstGeom prst="ellipse">
            <a:avLst/>
          </a:prstGeom>
          <a:solidFill>
            <a:srgbClr val="41B6E6"/>
          </a:solidFill>
          <a:ln w="25400">
            <a:solidFill>
              <a:srgbClr val="41B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0FC625D-080B-8C41-9E83-B741FD1217E2}"/>
              </a:ext>
            </a:extLst>
          </p:cNvPr>
          <p:cNvSpPr/>
          <p:nvPr/>
        </p:nvSpPr>
        <p:spPr>
          <a:xfrm>
            <a:off x="3496744" y="4831314"/>
            <a:ext cx="360040" cy="3600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A63460A-8C87-F940-AF09-7C011859C53B}"/>
              </a:ext>
            </a:extLst>
          </p:cNvPr>
          <p:cNvCxnSpPr>
            <a:cxnSpLocks/>
            <a:stCxn id="28" idx="7"/>
            <a:endCxn id="29" idx="1"/>
          </p:cNvCxnSpPr>
          <p:nvPr/>
        </p:nvCxnSpPr>
        <p:spPr>
          <a:xfrm>
            <a:off x="3037001" y="4265903"/>
            <a:ext cx="512470" cy="61813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657CE31B-AA31-5142-9E16-B3222213C37C}"/>
              </a:ext>
            </a:extLst>
          </p:cNvPr>
          <p:cNvSpPr/>
          <p:nvPr/>
        </p:nvSpPr>
        <p:spPr>
          <a:xfrm>
            <a:off x="3984077" y="4616351"/>
            <a:ext cx="360040" cy="3600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1D3A3FB-869B-6244-A8D2-50DD0807A4D5}"/>
              </a:ext>
            </a:extLst>
          </p:cNvPr>
          <p:cNvCxnSpPr>
            <a:cxnSpLocks/>
            <a:stCxn id="29" idx="7"/>
            <a:endCxn id="42" idx="2"/>
          </p:cNvCxnSpPr>
          <p:nvPr/>
        </p:nvCxnSpPr>
        <p:spPr>
          <a:xfrm flipV="1">
            <a:off x="3804057" y="4796371"/>
            <a:ext cx="180020" cy="8767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9EE19C4-A893-9B49-98E9-BE46DB52B857}"/>
              </a:ext>
            </a:extLst>
          </p:cNvPr>
          <p:cNvCxnSpPr>
            <a:cxnSpLocks/>
            <a:stCxn id="28" idx="2"/>
            <a:endCxn id="27" idx="6"/>
          </p:cNvCxnSpPr>
          <p:nvPr/>
        </p:nvCxnSpPr>
        <p:spPr>
          <a:xfrm flipH="1">
            <a:off x="1665557" y="4393196"/>
            <a:ext cx="1064131" cy="2478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BABE048E-6CBE-BF40-A3B0-CACFD4498944}"/>
              </a:ext>
            </a:extLst>
          </p:cNvPr>
          <p:cNvSpPr/>
          <p:nvPr/>
        </p:nvSpPr>
        <p:spPr>
          <a:xfrm>
            <a:off x="6254912" y="3766634"/>
            <a:ext cx="360040" cy="3600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2F5FB56-8A02-554A-94D5-67AC38B3D063}"/>
              </a:ext>
            </a:extLst>
          </p:cNvPr>
          <p:cNvSpPr/>
          <p:nvPr/>
        </p:nvSpPr>
        <p:spPr>
          <a:xfrm>
            <a:off x="5320842" y="4127796"/>
            <a:ext cx="360040" cy="360040"/>
          </a:xfrm>
          <a:prstGeom prst="ellipse">
            <a:avLst/>
          </a:prstGeom>
          <a:solidFill>
            <a:srgbClr val="FFC000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04E3155-9A4D-C74F-8EBC-AD8A88C3DCCE}"/>
              </a:ext>
            </a:extLst>
          </p:cNvPr>
          <p:cNvSpPr/>
          <p:nvPr/>
        </p:nvSpPr>
        <p:spPr>
          <a:xfrm>
            <a:off x="6777826" y="4396530"/>
            <a:ext cx="360040" cy="3600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23BB154-47B8-284B-B758-7EB156DF6C99}"/>
              </a:ext>
            </a:extLst>
          </p:cNvPr>
          <p:cNvSpPr/>
          <p:nvPr/>
        </p:nvSpPr>
        <p:spPr>
          <a:xfrm>
            <a:off x="5831366" y="4576550"/>
            <a:ext cx="360040" cy="360040"/>
          </a:xfrm>
          <a:prstGeom prst="ellipse">
            <a:avLst/>
          </a:prstGeom>
          <a:solidFill>
            <a:srgbClr val="41B6E6"/>
          </a:solidFill>
          <a:ln w="25400">
            <a:solidFill>
              <a:srgbClr val="41B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882F914-19F3-6345-801C-F09AF644DBB5}"/>
              </a:ext>
            </a:extLst>
          </p:cNvPr>
          <p:cNvSpPr/>
          <p:nvPr/>
        </p:nvSpPr>
        <p:spPr>
          <a:xfrm>
            <a:off x="6777826" y="3112029"/>
            <a:ext cx="360040" cy="360040"/>
          </a:xfrm>
          <a:prstGeom prst="ellipse">
            <a:avLst/>
          </a:prstGeom>
          <a:solidFill>
            <a:srgbClr val="41B6E6"/>
          </a:solidFill>
          <a:ln w="25400">
            <a:solidFill>
              <a:srgbClr val="41B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8853E4C-3503-A14C-AFBF-491A647E7318}"/>
              </a:ext>
            </a:extLst>
          </p:cNvPr>
          <p:cNvCxnSpPr>
            <a:stCxn id="53" idx="4"/>
            <a:endCxn id="51" idx="0"/>
          </p:cNvCxnSpPr>
          <p:nvPr/>
        </p:nvCxnSpPr>
        <p:spPr>
          <a:xfrm>
            <a:off x="6957846" y="3472069"/>
            <a:ext cx="0" cy="92446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C5EADAF-ACC3-734F-892D-76B17D4B9515}"/>
              </a:ext>
            </a:extLst>
          </p:cNvPr>
          <p:cNvCxnSpPr>
            <a:cxnSpLocks/>
            <a:stCxn id="53" idx="3"/>
            <a:endCxn id="49" idx="7"/>
          </p:cNvCxnSpPr>
          <p:nvPr/>
        </p:nvCxnSpPr>
        <p:spPr>
          <a:xfrm flipH="1">
            <a:off x="6562225" y="3419342"/>
            <a:ext cx="268328" cy="400019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50D1FB0-8C61-8146-B27E-8190E4518548}"/>
              </a:ext>
            </a:extLst>
          </p:cNvPr>
          <p:cNvCxnSpPr>
            <a:cxnSpLocks/>
            <a:stCxn id="49" idx="3"/>
            <a:endCxn id="50" idx="6"/>
          </p:cNvCxnSpPr>
          <p:nvPr/>
        </p:nvCxnSpPr>
        <p:spPr>
          <a:xfrm flipH="1">
            <a:off x="5680882" y="4073947"/>
            <a:ext cx="626757" cy="2338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5C382DD-4B79-6944-8EF5-1F0309740640}"/>
              </a:ext>
            </a:extLst>
          </p:cNvPr>
          <p:cNvCxnSpPr>
            <a:cxnSpLocks/>
            <a:stCxn id="49" idx="4"/>
            <a:endCxn id="52" idx="7"/>
          </p:cNvCxnSpPr>
          <p:nvPr/>
        </p:nvCxnSpPr>
        <p:spPr>
          <a:xfrm flipH="1">
            <a:off x="6138679" y="4126674"/>
            <a:ext cx="296253" cy="5026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A5C2FE7-AAF1-D04A-864E-D69A8EB9E7DB}"/>
              </a:ext>
            </a:extLst>
          </p:cNvPr>
          <p:cNvCxnSpPr>
            <a:cxnSpLocks/>
            <a:stCxn id="49" idx="5"/>
            <a:endCxn id="51" idx="1"/>
          </p:cNvCxnSpPr>
          <p:nvPr/>
        </p:nvCxnSpPr>
        <p:spPr>
          <a:xfrm>
            <a:off x="6562225" y="4073947"/>
            <a:ext cx="268328" cy="37531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433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56E3F-F140-CE42-812C-FD5005FD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Emergent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D573F-AEB0-D04C-AEBF-1A644A371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268413"/>
            <a:ext cx="8461375" cy="457285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</a:rPr>
              <a:t>Tighten up parts of the standard for particular purposes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</a:rPr>
              <a:t>Implement things for an entire community - ANZ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</a:rPr>
              <a:t>Cater for an “emergent graph”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216000" lvl="1" indent="0">
              <a:buNone/>
            </a:pPr>
            <a:r>
              <a:rPr lang="en-US"/>
              <a:t>Actually this: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862AC-A692-464E-8070-F9BE7EAD9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F6F09-AAE1-E942-9364-D22360061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19</a:t>
            </a:fld>
            <a:r>
              <a:rPr lang="en-AU" dirty="0"/>
              <a:t>  |</a:t>
            </a:r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id="{B930468C-C919-F54C-8BD5-1D4C16DBA952}"/>
              </a:ext>
            </a:extLst>
          </p:cNvPr>
          <p:cNvSpPr/>
          <p:nvPr/>
        </p:nvSpPr>
        <p:spPr>
          <a:xfrm>
            <a:off x="2128172" y="3510906"/>
            <a:ext cx="648072" cy="864096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lded Corner 6">
            <a:extLst>
              <a:ext uri="{FF2B5EF4-FFF2-40B4-BE49-F238E27FC236}">
                <a16:creationId xmlns:a16="http://schemas.microsoft.com/office/drawing/2014/main" id="{536754EC-D644-9D49-A22F-E605657F4294}"/>
              </a:ext>
            </a:extLst>
          </p:cNvPr>
          <p:cNvSpPr/>
          <p:nvPr/>
        </p:nvSpPr>
        <p:spPr>
          <a:xfrm>
            <a:off x="2280572" y="3663306"/>
            <a:ext cx="648072" cy="864096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ded Corner 7">
            <a:extLst>
              <a:ext uri="{FF2B5EF4-FFF2-40B4-BE49-F238E27FC236}">
                <a16:creationId xmlns:a16="http://schemas.microsoft.com/office/drawing/2014/main" id="{C28549A0-AB60-AC4F-A6ED-4EDEF2742637}"/>
              </a:ext>
            </a:extLst>
          </p:cNvPr>
          <p:cNvSpPr/>
          <p:nvPr/>
        </p:nvSpPr>
        <p:spPr>
          <a:xfrm>
            <a:off x="2432972" y="3815706"/>
            <a:ext cx="648072" cy="864096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lded Corner 8">
            <a:extLst>
              <a:ext uri="{FF2B5EF4-FFF2-40B4-BE49-F238E27FC236}">
                <a16:creationId xmlns:a16="http://schemas.microsoft.com/office/drawing/2014/main" id="{A60F2DD1-605B-B846-8DA4-6C920117418E}"/>
              </a:ext>
            </a:extLst>
          </p:cNvPr>
          <p:cNvSpPr/>
          <p:nvPr/>
        </p:nvSpPr>
        <p:spPr>
          <a:xfrm>
            <a:off x="2585372" y="3968106"/>
            <a:ext cx="648072" cy="864096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BF91F-FAC6-844D-AF82-361799FC2A93}"/>
              </a:ext>
            </a:extLst>
          </p:cNvPr>
          <p:cNvSpPr txBox="1"/>
          <p:nvPr/>
        </p:nvSpPr>
        <p:spPr>
          <a:xfrm>
            <a:off x="1548372" y="5190466"/>
            <a:ext cx="219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Metadata documents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02740DF-5F46-554B-927F-53F04605C61A}"/>
              </a:ext>
            </a:extLst>
          </p:cNvPr>
          <p:cNvCxnSpPr>
            <a:cxnSpLocks/>
          </p:cNvCxnSpPr>
          <p:nvPr/>
        </p:nvCxnSpPr>
        <p:spPr>
          <a:xfrm>
            <a:off x="3953524" y="4184130"/>
            <a:ext cx="1008112" cy="0"/>
          </a:xfrm>
          <a:prstGeom prst="straightConnector1">
            <a:avLst/>
          </a:prstGeom>
          <a:ln w="57150">
            <a:solidFill>
              <a:srgbClr val="41B6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lded Corner 24">
            <a:extLst>
              <a:ext uri="{FF2B5EF4-FFF2-40B4-BE49-F238E27FC236}">
                <a16:creationId xmlns:a16="http://schemas.microsoft.com/office/drawing/2014/main" id="{657A0409-4A7A-1740-9099-501342685964}"/>
              </a:ext>
            </a:extLst>
          </p:cNvPr>
          <p:cNvSpPr/>
          <p:nvPr/>
        </p:nvSpPr>
        <p:spPr>
          <a:xfrm>
            <a:off x="1009101" y="4060776"/>
            <a:ext cx="648072" cy="864096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olded Corner 25">
            <a:extLst>
              <a:ext uri="{FF2B5EF4-FFF2-40B4-BE49-F238E27FC236}">
                <a16:creationId xmlns:a16="http://schemas.microsoft.com/office/drawing/2014/main" id="{204944F0-9450-1748-9D08-8907ED2D55F7}"/>
              </a:ext>
            </a:extLst>
          </p:cNvPr>
          <p:cNvSpPr/>
          <p:nvPr/>
        </p:nvSpPr>
        <p:spPr>
          <a:xfrm>
            <a:off x="1161501" y="4213176"/>
            <a:ext cx="648072" cy="864096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E5C4C84-A252-C947-BC76-8439A7C29214}"/>
              </a:ext>
            </a:extLst>
          </p:cNvPr>
          <p:cNvSpPr/>
          <p:nvPr/>
        </p:nvSpPr>
        <p:spPr>
          <a:xfrm>
            <a:off x="1305517" y="4461012"/>
            <a:ext cx="360040" cy="360040"/>
          </a:xfrm>
          <a:prstGeom prst="ellipse">
            <a:avLst/>
          </a:prstGeom>
          <a:solidFill>
            <a:srgbClr val="FFC000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FAED13A-9FB9-A445-8C6D-F3D4E9900D9C}"/>
              </a:ext>
            </a:extLst>
          </p:cNvPr>
          <p:cNvSpPr/>
          <p:nvPr/>
        </p:nvSpPr>
        <p:spPr>
          <a:xfrm>
            <a:off x="2729688" y="4213176"/>
            <a:ext cx="360040" cy="360040"/>
          </a:xfrm>
          <a:prstGeom prst="ellipse">
            <a:avLst/>
          </a:prstGeom>
          <a:solidFill>
            <a:srgbClr val="41B6E6"/>
          </a:solidFill>
          <a:ln w="25400">
            <a:solidFill>
              <a:srgbClr val="41B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0FC625D-080B-8C41-9E83-B741FD1217E2}"/>
              </a:ext>
            </a:extLst>
          </p:cNvPr>
          <p:cNvSpPr/>
          <p:nvPr/>
        </p:nvSpPr>
        <p:spPr>
          <a:xfrm>
            <a:off x="3496744" y="4831314"/>
            <a:ext cx="360040" cy="3600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A63460A-8C87-F940-AF09-7C011859C53B}"/>
              </a:ext>
            </a:extLst>
          </p:cNvPr>
          <p:cNvCxnSpPr>
            <a:cxnSpLocks/>
            <a:stCxn id="28" idx="7"/>
            <a:endCxn id="29" idx="1"/>
          </p:cNvCxnSpPr>
          <p:nvPr/>
        </p:nvCxnSpPr>
        <p:spPr>
          <a:xfrm>
            <a:off x="3037001" y="4265903"/>
            <a:ext cx="512470" cy="61813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657CE31B-AA31-5142-9E16-B3222213C37C}"/>
              </a:ext>
            </a:extLst>
          </p:cNvPr>
          <p:cNvSpPr/>
          <p:nvPr/>
        </p:nvSpPr>
        <p:spPr>
          <a:xfrm>
            <a:off x="3984077" y="4616351"/>
            <a:ext cx="360040" cy="3600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1D3A3FB-869B-6244-A8D2-50DD0807A4D5}"/>
              </a:ext>
            </a:extLst>
          </p:cNvPr>
          <p:cNvCxnSpPr>
            <a:cxnSpLocks/>
            <a:stCxn id="29" idx="7"/>
            <a:endCxn id="42" idx="2"/>
          </p:cNvCxnSpPr>
          <p:nvPr/>
        </p:nvCxnSpPr>
        <p:spPr>
          <a:xfrm flipV="1">
            <a:off x="3804057" y="4796371"/>
            <a:ext cx="180020" cy="8767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9EE19C4-A893-9B49-98E9-BE46DB52B857}"/>
              </a:ext>
            </a:extLst>
          </p:cNvPr>
          <p:cNvCxnSpPr>
            <a:cxnSpLocks/>
            <a:stCxn id="28" idx="2"/>
            <a:endCxn id="27" idx="6"/>
          </p:cNvCxnSpPr>
          <p:nvPr/>
        </p:nvCxnSpPr>
        <p:spPr>
          <a:xfrm flipH="1">
            <a:off x="1665557" y="4393196"/>
            <a:ext cx="1064131" cy="2478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BABE048E-6CBE-BF40-A3B0-CACFD4498944}"/>
              </a:ext>
            </a:extLst>
          </p:cNvPr>
          <p:cNvSpPr/>
          <p:nvPr/>
        </p:nvSpPr>
        <p:spPr>
          <a:xfrm>
            <a:off x="6254912" y="3766634"/>
            <a:ext cx="360040" cy="3600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2F5FB56-8A02-554A-94D5-67AC38B3D063}"/>
              </a:ext>
            </a:extLst>
          </p:cNvPr>
          <p:cNvSpPr/>
          <p:nvPr/>
        </p:nvSpPr>
        <p:spPr>
          <a:xfrm>
            <a:off x="5320842" y="4127796"/>
            <a:ext cx="360040" cy="360040"/>
          </a:xfrm>
          <a:prstGeom prst="ellipse">
            <a:avLst/>
          </a:prstGeom>
          <a:solidFill>
            <a:srgbClr val="FFC000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04E3155-9A4D-C74F-8EBC-AD8A88C3DCCE}"/>
              </a:ext>
            </a:extLst>
          </p:cNvPr>
          <p:cNvSpPr/>
          <p:nvPr/>
        </p:nvSpPr>
        <p:spPr>
          <a:xfrm>
            <a:off x="6777826" y="4396530"/>
            <a:ext cx="360040" cy="3600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23BB154-47B8-284B-B758-7EB156DF6C99}"/>
              </a:ext>
            </a:extLst>
          </p:cNvPr>
          <p:cNvSpPr/>
          <p:nvPr/>
        </p:nvSpPr>
        <p:spPr>
          <a:xfrm>
            <a:off x="5831366" y="4576550"/>
            <a:ext cx="360040" cy="360040"/>
          </a:xfrm>
          <a:prstGeom prst="ellipse">
            <a:avLst/>
          </a:prstGeom>
          <a:solidFill>
            <a:srgbClr val="41B6E6"/>
          </a:solidFill>
          <a:ln w="25400">
            <a:solidFill>
              <a:srgbClr val="41B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882F914-19F3-6345-801C-F09AF644DBB5}"/>
              </a:ext>
            </a:extLst>
          </p:cNvPr>
          <p:cNvSpPr/>
          <p:nvPr/>
        </p:nvSpPr>
        <p:spPr>
          <a:xfrm>
            <a:off x="6777826" y="3112029"/>
            <a:ext cx="360040" cy="360040"/>
          </a:xfrm>
          <a:prstGeom prst="ellipse">
            <a:avLst/>
          </a:prstGeom>
          <a:solidFill>
            <a:srgbClr val="41B6E6"/>
          </a:solidFill>
          <a:ln w="25400">
            <a:solidFill>
              <a:srgbClr val="41B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8853E4C-3503-A14C-AFBF-491A647E7318}"/>
              </a:ext>
            </a:extLst>
          </p:cNvPr>
          <p:cNvCxnSpPr>
            <a:stCxn id="53" idx="4"/>
            <a:endCxn id="51" idx="0"/>
          </p:cNvCxnSpPr>
          <p:nvPr/>
        </p:nvCxnSpPr>
        <p:spPr>
          <a:xfrm>
            <a:off x="6957846" y="3472069"/>
            <a:ext cx="0" cy="92446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C5EADAF-ACC3-734F-892D-76B17D4B9515}"/>
              </a:ext>
            </a:extLst>
          </p:cNvPr>
          <p:cNvCxnSpPr>
            <a:cxnSpLocks/>
            <a:stCxn id="53" idx="3"/>
            <a:endCxn id="49" idx="7"/>
          </p:cNvCxnSpPr>
          <p:nvPr/>
        </p:nvCxnSpPr>
        <p:spPr>
          <a:xfrm flipH="1">
            <a:off x="6562225" y="3419342"/>
            <a:ext cx="268328" cy="400019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50D1FB0-8C61-8146-B27E-8190E4518548}"/>
              </a:ext>
            </a:extLst>
          </p:cNvPr>
          <p:cNvCxnSpPr>
            <a:cxnSpLocks/>
            <a:stCxn id="49" idx="3"/>
            <a:endCxn id="50" idx="6"/>
          </p:cNvCxnSpPr>
          <p:nvPr/>
        </p:nvCxnSpPr>
        <p:spPr>
          <a:xfrm flipH="1">
            <a:off x="5680882" y="4073947"/>
            <a:ext cx="626757" cy="2338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5C382DD-4B79-6944-8EF5-1F0309740640}"/>
              </a:ext>
            </a:extLst>
          </p:cNvPr>
          <p:cNvCxnSpPr>
            <a:cxnSpLocks/>
            <a:stCxn id="49" idx="4"/>
            <a:endCxn id="52" idx="7"/>
          </p:cNvCxnSpPr>
          <p:nvPr/>
        </p:nvCxnSpPr>
        <p:spPr>
          <a:xfrm flipH="1">
            <a:off x="6138679" y="4126674"/>
            <a:ext cx="296253" cy="5026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A5C2FE7-AAF1-D04A-864E-D69A8EB9E7DB}"/>
              </a:ext>
            </a:extLst>
          </p:cNvPr>
          <p:cNvCxnSpPr>
            <a:cxnSpLocks/>
            <a:stCxn id="49" idx="5"/>
            <a:endCxn id="51" idx="1"/>
          </p:cNvCxnSpPr>
          <p:nvPr/>
        </p:nvCxnSpPr>
        <p:spPr>
          <a:xfrm>
            <a:off x="6562225" y="4073947"/>
            <a:ext cx="268328" cy="37531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C6A3F365-D3CB-CE48-9558-8C3292FEFF37}"/>
              </a:ext>
            </a:extLst>
          </p:cNvPr>
          <p:cNvSpPr txBox="1"/>
          <p:nvPr/>
        </p:nvSpPr>
        <p:spPr>
          <a:xfrm>
            <a:off x="4134120" y="3691444"/>
            <a:ext cx="76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how ?</a:t>
            </a:r>
          </a:p>
        </p:txBody>
      </p:sp>
    </p:spTree>
    <p:extLst>
      <p:ext uri="{BB962C8B-B14F-4D97-AF65-F5344CB8AC3E}">
        <p14:creationId xmlns:p14="http://schemas.microsoft.com/office/powerpoint/2010/main" val="710849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41620-3D0B-6246-8CC2-D97C322A8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About 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3818A-C62F-D54A-9823-F0CC2AC00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Nicholas Car</a:t>
            </a:r>
          </a:p>
          <a:p>
            <a:pPr marL="0" indent="0">
              <a:buNone/>
            </a:pPr>
            <a:r>
              <a:rPr lang="en-US"/>
              <a:t>Senior Experimental Scientist</a:t>
            </a:r>
          </a:p>
          <a:p>
            <a:pPr marL="0" indent="0">
              <a:buNone/>
            </a:pPr>
            <a:r>
              <a:rPr lang="en-US"/>
              <a:t>Environmental Informatics Group</a:t>
            </a:r>
          </a:p>
          <a:p>
            <a:pPr marL="0" indent="0">
              <a:buNone/>
            </a:pPr>
            <a:r>
              <a:rPr lang="en-US"/>
              <a:t>CSIRO Land &amp; Water</a:t>
            </a:r>
          </a:p>
          <a:p>
            <a:pPr marL="0" indent="0">
              <a:buNone/>
            </a:pPr>
            <a:r>
              <a:rPr lang="en-US"/>
              <a:t>Brisbane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Interested in the totality of Australia’s information</a:t>
            </a:r>
          </a:p>
          <a:p>
            <a:r>
              <a:rPr lang="en-US"/>
              <a:t>Formerly at GA</a:t>
            </a:r>
          </a:p>
          <a:p>
            <a:r>
              <a:rPr lang="en-US"/>
              <a:t>Now working across agencies, as best I can</a:t>
            </a:r>
          </a:p>
          <a:p>
            <a:r>
              <a:rPr lang="en-US"/>
              <a:t>Co-chair of the Aust. Gov. Linked Data WG – </a:t>
            </a:r>
            <a:r>
              <a:rPr lang="en-US">
                <a:hlinkClick r:id="rId2"/>
              </a:rPr>
              <a:t>linked.data.gov.au</a:t>
            </a:r>
            <a:r>
              <a:rPr lang="en-US"/>
              <a:t> </a:t>
            </a:r>
          </a:p>
          <a:p>
            <a:pPr lvl="1"/>
            <a:r>
              <a:rPr lang="en-US"/>
              <a:t>with Armin here!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16C917-4F17-8E4A-BFED-14C8969D4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A2ECF-948F-8541-9C2C-CA645CADE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181361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DE7D-C443-6844-8F8B-980FB39A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Emergent graph -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D7033-57B7-3F41-A99D-5C8A8AD5B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C44C7-34D4-884A-A88E-341F05A91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2748E4-22E2-3D4E-996C-0D935E1C4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20</a:t>
            </a:fld>
            <a:r>
              <a:rPr lang="en-AU" dirty="0"/>
              <a:t>  |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1FD00B-99EB-A44B-8A43-3BBD128CA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66" y="881306"/>
            <a:ext cx="8100392" cy="49759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E69E42-4A68-3C4B-B106-3462C89C8C2E}"/>
              </a:ext>
            </a:extLst>
          </p:cNvPr>
          <p:cNvSpPr txBox="1"/>
          <p:nvPr/>
        </p:nvSpPr>
        <p:spPr>
          <a:xfrm>
            <a:off x="5940152" y="274638"/>
            <a:ext cx="2356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Research Data Alliance</a:t>
            </a:r>
          </a:p>
        </p:txBody>
      </p:sp>
    </p:spTree>
    <p:extLst>
      <p:ext uri="{BB962C8B-B14F-4D97-AF65-F5344CB8AC3E}">
        <p14:creationId xmlns:p14="http://schemas.microsoft.com/office/powerpoint/2010/main" val="219444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56E3F-F140-CE42-812C-FD5005FD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Emergent graph </a:t>
            </a:r>
            <a:r>
              <a:rPr lang="en-US">
                <a:solidFill>
                  <a:srgbClr val="C00000"/>
                </a:solidFill>
              </a:rPr>
              <a:t>– how, at GA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862AC-A692-464E-8070-F9BE7EAD9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F6F09-AAE1-E942-9364-D22360061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21</a:t>
            </a:fld>
            <a:r>
              <a:rPr lang="en-AU" dirty="0"/>
              <a:t>  |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A8E3F5-C55C-D74C-BF42-36C3C11FD741}"/>
              </a:ext>
            </a:extLst>
          </p:cNvPr>
          <p:cNvSpPr txBox="1"/>
          <p:nvPr/>
        </p:nvSpPr>
        <p:spPr>
          <a:xfrm>
            <a:off x="1964225" y="4797152"/>
            <a:ext cx="5250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(but first why: information in multiple places/systems)</a:t>
            </a:r>
          </a:p>
        </p:txBody>
      </p:sp>
    </p:spTree>
    <p:extLst>
      <p:ext uri="{BB962C8B-B14F-4D97-AF65-F5344CB8AC3E}">
        <p14:creationId xmlns:p14="http://schemas.microsoft.com/office/powerpoint/2010/main" val="2563857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089E02-01D3-6F40-8BA4-82724A224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7F7B0B-B638-4B4C-8C0B-77A266390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22</a:t>
            </a:fld>
            <a:r>
              <a:rPr lang="en-AU" dirty="0"/>
              <a:t>  |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55C6BA-2ACA-074A-8A5D-F8E281CF5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36869"/>
            <a:ext cx="4145600" cy="57102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180729-EE39-8B4B-A6DB-478BBD8B2FED}"/>
              </a:ext>
            </a:extLst>
          </p:cNvPr>
          <p:cNvSpPr txBox="1"/>
          <p:nvPr/>
        </p:nvSpPr>
        <p:spPr>
          <a:xfrm>
            <a:off x="6156176" y="1237683"/>
            <a:ext cx="292362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Pattern 12.2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As implemented in test at GA</a:t>
            </a:r>
          </a:p>
        </p:txBody>
      </p:sp>
    </p:spTree>
    <p:extLst>
      <p:ext uri="{BB962C8B-B14F-4D97-AF65-F5344CB8AC3E}">
        <p14:creationId xmlns:p14="http://schemas.microsoft.com/office/powerpoint/2010/main" val="893447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56E3F-F140-CE42-812C-FD5005FD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Emergent graph – how, at GA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862AC-A692-464E-8070-F9BE7EAD9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F6F09-AAE1-E942-9364-D22360061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23</a:t>
            </a:fld>
            <a:r>
              <a:rPr lang="en-AU" dirty="0"/>
              <a:t>  |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7E0683-1B81-4847-AC57-B642E7C448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49" r="2738"/>
          <a:stretch/>
        </p:blipFill>
        <p:spPr>
          <a:xfrm>
            <a:off x="154158" y="1127124"/>
            <a:ext cx="8966839" cy="4030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9F4165-D73F-2F45-8269-62CF4C0E5473}"/>
              </a:ext>
            </a:extLst>
          </p:cNvPr>
          <p:cNvSpPr txBox="1"/>
          <p:nvPr/>
        </p:nvSpPr>
        <p:spPr>
          <a:xfrm>
            <a:off x="2364454" y="5273729"/>
            <a:ext cx="4546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3"/>
              </a:rPr>
              <a:t>http://pid.geoscience.gov.au/def/ont/ga/pdm</a:t>
            </a:r>
            <a:r>
              <a:rPr lang="en-US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F52747-D571-2F4E-B138-567C458DAF73}"/>
              </a:ext>
            </a:extLst>
          </p:cNvPr>
          <p:cNvSpPr txBox="1"/>
          <p:nvPr/>
        </p:nvSpPr>
        <p:spPr>
          <a:xfrm>
            <a:off x="733462" y="5643061"/>
            <a:ext cx="7621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GA’s top-level data model relates items within IS19115-1 catalogues and others</a:t>
            </a:r>
          </a:p>
        </p:txBody>
      </p:sp>
    </p:spTree>
    <p:extLst>
      <p:ext uri="{BB962C8B-B14F-4D97-AF65-F5344CB8AC3E}">
        <p14:creationId xmlns:p14="http://schemas.microsoft.com/office/powerpoint/2010/main" val="3427015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4BE3C-FCF7-2943-BF0E-478EE0D08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399CF-C622-BC4E-91A6-A5CD643BC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6CD5B-8364-6741-896D-F03A7A98A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AD345A-9B8D-4747-BF6A-8651EA0F5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24</a:t>
            </a:fld>
            <a:r>
              <a:rPr lang="en-AU" dirty="0"/>
              <a:t>  |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3C3AD-7CBF-184A-9105-C659BB58B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97" y="0"/>
            <a:ext cx="8215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00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F1A10-D08A-8647-BD76-A90BAB9E7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Emergent graph – how, at GA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CA90B4-0D45-794A-BE7C-C6817774D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BFAEE5-C0AB-8C48-8889-3E5FF8C7E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25</a:t>
            </a:fld>
            <a:r>
              <a:rPr lang="en-AU" dirty="0"/>
              <a:t>  |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4AF4A0-6E63-FD4E-AC09-E7FED7605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0033"/>
            <a:ext cx="9144000" cy="293793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042CC0-4B0F-C543-8687-0B65788CD54A}"/>
              </a:ext>
            </a:extLst>
          </p:cNvPr>
          <p:cNvSpPr/>
          <p:nvPr/>
        </p:nvSpPr>
        <p:spPr>
          <a:xfrm>
            <a:off x="1763688" y="5091939"/>
            <a:ext cx="6948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hlinkClick r:id="rId3"/>
              </a:rPr>
              <a:t>http://pid.geoscience.gov.au/def/schema/ga/ISO19115-3-2016/codelist/assocTypeCode_codelist.html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4372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D00C2-C297-DB45-A03E-FC3D1071B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Emergent graph – how, at GA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BEE5A3-EB03-1B4F-88A9-9EC19B740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EDA94-E061-0546-9468-D15D44532B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26</a:t>
            </a:fld>
            <a:r>
              <a:rPr lang="en-AU" dirty="0"/>
              <a:t>  |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96B692-D97E-6346-AA8A-8F50B266208F}"/>
              </a:ext>
            </a:extLst>
          </p:cNvPr>
          <p:cNvSpPr txBox="1"/>
          <p:nvPr/>
        </p:nvSpPr>
        <p:spPr>
          <a:xfrm>
            <a:off x="251520" y="2252837"/>
            <a:ext cx="2576603" cy="1367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/>
              <a:t>&lt;mri:associatedResource&gt;</a:t>
            </a:r>
          </a:p>
          <a:p>
            <a:pPr>
              <a:lnSpc>
                <a:spcPct val="120000"/>
              </a:lnSpc>
            </a:pPr>
            <a:r>
              <a:rPr lang="en-US" sz="1400"/>
              <a:t>  &lt;mri:MD_AssociatedResource&gt;</a:t>
            </a:r>
          </a:p>
          <a:p>
            <a:pPr>
              <a:lnSpc>
                <a:spcPct val="120000"/>
              </a:lnSpc>
            </a:pPr>
            <a:r>
              <a:rPr lang="en-US" sz="1400"/>
              <a:t>    ….</a:t>
            </a:r>
          </a:p>
          <a:p>
            <a:pPr>
              <a:lnSpc>
                <a:spcPct val="120000"/>
              </a:lnSpc>
            </a:pPr>
            <a:r>
              <a:rPr lang="en-US" sz="1400"/>
              <a:t> &lt;/mri:MD_AssociatedResource&gt;</a:t>
            </a:r>
          </a:p>
          <a:p>
            <a:pPr>
              <a:lnSpc>
                <a:spcPct val="120000"/>
              </a:lnSpc>
            </a:pPr>
            <a:r>
              <a:rPr lang="en-US" sz="1400"/>
              <a:t>&lt;/mri:associatedResource&gt;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CE5A8D-DC96-6447-B962-9BD71330FFF1}"/>
              </a:ext>
            </a:extLst>
          </p:cNvPr>
          <p:cNvSpPr txBox="1"/>
          <p:nvPr/>
        </p:nvSpPr>
        <p:spPr>
          <a:xfrm>
            <a:off x="3515493" y="2058937"/>
            <a:ext cx="5753306" cy="1755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&lt;cit:CI_Citation&gt;</a:t>
            </a:r>
          </a:p>
          <a:p>
            <a:r>
              <a:rPr lang="en-US" sz="1400"/>
              <a:t>   …</a:t>
            </a:r>
          </a:p>
          <a:p>
            <a:r>
              <a:rPr lang="en-US" sz="1400"/>
              <a:t>&lt;/cit:CI_Citation&gt;</a:t>
            </a:r>
          </a:p>
          <a:p>
            <a:pPr>
              <a:lnSpc>
                <a:spcPct val="120000"/>
              </a:lnSpc>
            </a:pPr>
            <a:r>
              <a:rPr lang="en-US" sz="1400"/>
              <a:t> &lt;mri:associationType&gt;</a:t>
            </a:r>
          </a:p>
          <a:p>
            <a:pPr>
              <a:lnSpc>
                <a:spcPct val="120000"/>
              </a:lnSpc>
            </a:pPr>
            <a:r>
              <a:rPr lang="en-US" sz="1400"/>
              <a:t>      &lt;mri:DS_AssociationTypeCode codeList="codeListLocation#</a:t>
            </a:r>
            <a:br>
              <a:rPr lang="en-US" sz="1400"/>
            </a:br>
            <a:r>
              <a:rPr lang="en-US" sz="1400"/>
              <a:t>	DS_AssociationTypeCode" codeListValue="</a:t>
            </a:r>
            <a:r>
              <a:rPr lang="en-US" sz="1400" b="1"/>
              <a:t>wasDerivedFrom</a:t>
            </a:r>
            <a:r>
              <a:rPr lang="en-US" sz="1400"/>
              <a:t>" /&gt;</a:t>
            </a:r>
          </a:p>
          <a:p>
            <a:pPr>
              <a:lnSpc>
                <a:spcPct val="120000"/>
              </a:lnSpc>
            </a:pPr>
            <a:r>
              <a:rPr lang="en-US" sz="1400"/>
              <a:t>    &lt;/mri:associationType&gt;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4DEC2E-2B46-7C4D-8A2E-D19A55CAC51B}"/>
              </a:ext>
            </a:extLst>
          </p:cNvPr>
          <p:cNvSpPr txBox="1"/>
          <p:nvPr/>
        </p:nvSpPr>
        <p:spPr>
          <a:xfrm>
            <a:off x="4104981" y="4188175"/>
            <a:ext cx="4667560" cy="1884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/>
              <a:t> &lt;cit:CI_OnlineResource&gt;</a:t>
            </a:r>
          </a:p>
          <a:p>
            <a:pPr>
              <a:lnSpc>
                <a:spcPct val="120000"/>
              </a:lnSpc>
            </a:pPr>
            <a:r>
              <a:rPr lang="en-US" sz="1400"/>
              <a:t>            &lt;cit:linkage&gt;</a:t>
            </a:r>
          </a:p>
          <a:p>
            <a:pPr>
              <a:lnSpc>
                <a:spcPct val="120000"/>
              </a:lnSpc>
            </a:pPr>
            <a:r>
              <a:rPr lang="en-US" sz="1400"/>
              <a:t>              &lt;gco:CharacterString&gt;</a:t>
            </a:r>
          </a:p>
          <a:p>
            <a:pPr>
              <a:lnSpc>
                <a:spcPct val="120000"/>
              </a:lnSpc>
            </a:pPr>
            <a:r>
              <a:rPr lang="en-US" sz="1400"/>
              <a:t>	</a:t>
            </a:r>
            <a:r>
              <a:rPr lang="en-US" sz="1400" b="1"/>
              <a:t>http://pid.geoscience.gov.au/dataset/ga/70908</a:t>
            </a:r>
          </a:p>
          <a:p>
            <a:pPr>
              <a:lnSpc>
                <a:spcPct val="120000"/>
              </a:lnSpc>
            </a:pPr>
            <a:r>
              <a:rPr lang="en-US" sz="1400"/>
              <a:t>              &lt;/gco:CharacterString&gt;</a:t>
            </a:r>
          </a:p>
          <a:p>
            <a:pPr>
              <a:lnSpc>
                <a:spcPct val="120000"/>
              </a:lnSpc>
            </a:pPr>
            <a:r>
              <a:rPr lang="en-US" sz="1400"/>
              <a:t>            &lt;/cit:linkage&gt;</a:t>
            </a:r>
          </a:p>
          <a:p>
            <a:pPr>
              <a:lnSpc>
                <a:spcPct val="120000"/>
              </a:lnSpc>
            </a:pPr>
            <a:r>
              <a:rPr lang="en-US" sz="1400"/>
              <a:t> 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CA4368-3BFC-544A-B384-E7F17A8C8C1D}"/>
              </a:ext>
            </a:extLst>
          </p:cNvPr>
          <p:cNvSpPr txBox="1"/>
          <p:nvPr/>
        </p:nvSpPr>
        <p:spPr>
          <a:xfrm>
            <a:off x="1696529" y="1334931"/>
            <a:ext cx="6447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/>
              <a:t>Dataset 82033 was derived from Dataset 70908 - </a:t>
            </a:r>
            <a:r>
              <a:rPr lang="en-AU" b="1"/>
              <a:t>wasDerivedFrom</a:t>
            </a:r>
            <a:endParaRPr lang="en-US" b="1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B36EB57-6E6B-1147-9729-92E05809140A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2828123" y="2936678"/>
            <a:ext cx="687370" cy="0"/>
          </a:xfrm>
          <a:prstGeom prst="straightConnector1">
            <a:avLst/>
          </a:prstGeom>
          <a:ln w="57150">
            <a:solidFill>
              <a:srgbClr val="41B6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9937583-F30C-024D-A722-D8AE9DF8171E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6392146" y="3814418"/>
            <a:ext cx="46615" cy="373757"/>
          </a:xfrm>
          <a:prstGeom prst="straightConnector1">
            <a:avLst/>
          </a:prstGeom>
          <a:ln w="57150">
            <a:solidFill>
              <a:srgbClr val="41B6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745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56E3F-F140-CE42-812C-FD5005FD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Emergent graph </a:t>
            </a:r>
            <a:r>
              <a:rPr lang="en-US">
                <a:solidFill>
                  <a:srgbClr val="C00000"/>
                </a:solidFill>
              </a:rPr>
              <a:t>– FSDF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862AC-A692-464E-8070-F9BE7EAD9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F6F09-AAE1-E942-9364-D22360061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27</a:t>
            </a:fld>
            <a:r>
              <a:rPr lang="en-AU" dirty="0"/>
              <a:t>  |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62F24C-113F-4445-87DA-4CDEA841BBFD}"/>
              </a:ext>
            </a:extLst>
          </p:cNvPr>
          <p:cNvSpPr/>
          <p:nvPr/>
        </p:nvSpPr>
        <p:spPr>
          <a:xfrm>
            <a:off x="2051720" y="1050977"/>
            <a:ext cx="4450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hlinkClick r:id="rId2"/>
              </a:rPr>
              <a:t>http://pid.geoscience.gov.au/def/ont/ga/link</a:t>
            </a:r>
            <a:r>
              <a:rPr lang="en-US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B4B802-C00B-6246-A654-4957C1457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561478"/>
            <a:ext cx="49530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51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56E3F-F140-CE42-812C-FD5005FD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Emergent graph </a:t>
            </a:r>
            <a:r>
              <a:rPr lang="en-US">
                <a:solidFill>
                  <a:srgbClr val="C00000"/>
                </a:solidFill>
              </a:rPr>
              <a:t>– FSDF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862AC-A692-464E-8070-F9BE7EAD9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F6F09-AAE1-E942-9364-D22360061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28</a:t>
            </a:fld>
            <a:r>
              <a:rPr lang="en-AU" dirty="0"/>
              <a:t>  |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55D368-940F-B34B-8727-741FDEF17BC5}"/>
              </a:ext>
            </a:extLst>
          </p:cNvPr>
          <p:cNvSpPr/>
          <p:nvPr/>
        </p:nvSpPr>
        <p:spPr>
          <a:xfrm>
            <a:off x="0" y="5400100"/>
            <a:ext cx="9144000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http://ldweb.ga.gov.au/def/ont/ga/link/link.png">
            <a:extLst>
              <a:ext uri="{FF2B5EF4-FFF2-40B4-BE49-F238E27FC236}">
                <a16:creationId xmlns:a16="http://schemas.microsoft.com/office/drawing/2014/main" id="{13B1AA57-88B5-514D-9D0E-91C543985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536"/>
            <a:ext cx="5950913" cy="600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895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8DDAA-EB30-5346-8AD5-2D512BF33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Emergent graph </a:t>
            </a:r>
            <a:r>
              <a:rPr lang="en-US">
                <a:solidFill>
                  <a:srgbClr val="C00000"/>
                </a:solidFill>
              </a:rPr>
              <a:t>– FSDF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28638-6D40-4A4C-84A7-BFC0FE210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E1E7A-D9E9-334E-BA5C-F6B28BE9E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29</a:t>
            </a:fld>
            <a:r>
              <a:rPr lang="en-AU" dirty="0"/>
              <a:t>  |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A2C88BA-AF18-234A-95F5-15F4A9380C0C}"/>
              </a:ext>
            </a:extLst>
          </p:cNvPr>
          <p:cNvSpPr/>
          <p:nvPr/>
        </p:nvSpPr>
        <p:spPr>
          <a:xfrm>
            <a:off x="5308278" y="2671434"/>
            <a:ext cx="1330778" cy="595993"/>
          </a:xfrm>
          <a:prstGeom prst="ellipse">
            <a:avLst/>
          </a:prstGeom>
          <a:solidFill>
            <a:srgbClr val="FFFFD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National Dataset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A2897B4-EB47-1C41-92C6-BA301765077D}"/>
              </a:ext>
            </a:extLst>
          </p:cNvPr>
          <p:cNvSpPr/>
          <p:nvPr/>
        </p:nvSpPr>
        <p:spPr>
          <a:xfrm>
            <a:off x="7596336" y="2671434"/>
            <a:ext cx="1330778" cy="595993"/>
          </a:xfrm>
          <a:prstGeom prst="ellipse">
            <a:avLst/>
          </a:prstGeom>
          <a:solidFill>
            <a:srgbClr val="FFFFD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FSDF Product</a:t>
            </a:r>
          </a:p>
        </p:txBody>
      </p:sp>
      <p:sp>
        <p:nvSpPr>
          <p:cNvPr id="10" name="Regular Pentagon 9">
            <a:extLst>
              <a:ext uri="{FF2B5EF4-FFF2-40B4-BE49-F238E27FC236}">
                <a16:creationId xmlns:a16="http://schemas.microsoft.com/office/drawing/2014/main" id="{87B119C8-A319-5A4F-B6FE-C0E09B57715F}"/>
              </a:ext>
            </a:extLst>
          </p:cNvPr>
          <p:cNvSpPr/>
          <p:nvPr/>
        </p:nvSpPr>
        <p:spPr>
          <a:xfrm>
            <a:off x="7505641" y="1532410"/>
            <a:ext cx="1512168" cy="576064"/>
          </a:xfrm>
          <a:prstGeom prst="pentagon">
            <a:avLst/>
          </a:prstGeom>
          <a:solidFill>
            <a:srgbClr val="942092">
              <a:alpha val="44314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An Org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E69F98-1448-854C-B670-088F4FB23940}"/>
              </a:ext>
            </a:extLst>
          </p:cNvPr>
          <p:cNvCxnSpPr>
            <a:cxnSpLocks/>
            <a:stCxn id="9" idx="0"/>
            <a:endCxn id="10" idx="3"/>
          </p:cNvCxnSpPr>
          <p:nvPr/>
        </p:nvCxnSpPr>
        <p:spPr>
          <a:xfrm flipV="1">
            <a:off x="8261725" y="2108474"/>
            <a:ext cx="0" cy="5629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60CAD7-8DD8-044B-95A2-4035B925C5BF}"/>
              </a:ext>
            </a:extLst>
          </p:cNvPr>
          <p:cNvCxnSpPr>
            <a:cxnSpLocks/>
            <a:stCxn id="9" idx="2"/>
            <a:endCxn id="8" idx="6"/>
          </p:cNvCxnSpPr>
          <p:nvPr/>
        </p:nvCxnSpPr>
        <p:spPr>
          <a:xfrm flipH="1">
            <a:off x="6639056" y="2969431"/>
            <a:ext cx="9572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249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2DB1-74BC-2A42-974E-B9A17CDD1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71673-FB79-0B4D-8145-80347C0AC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Profile upgrade opportunities</a:t>
            </a:r>
          </a:p>
          <a:p>
            <a:r>
              <a:rPr lang="en-US" sz="2800"/>
              <a:t>Emergent graph</a:t>
            </a:r>
          </a:p>
          <a:p>
            <a:endParaRPr lang="en-US" sz="2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A732EF-1034-054C-BC2A-AE77ADFEB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BBE0E9-DE57-764D-A689-F39EDF76C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</a:t>
            </a:fld>
            <a:r>
              <a:rPr lang="en-AU" dirty="0"/>
              <a:t>  |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7A6837-272D-A44B-A1B2-2632BBF46616}"/>
              </a:ext>
            </a:extLst>
          </p:cNvPr>
          <p:cNvSpPr/>
          <p:nvPr/>
        </p:nvSpPr>
        <p:spPr>
          <a:xfrm>
            <a:off x="7092280" y="4186454"/>
            <a:ext cx="360040" cy="3600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9219F65-A94D-104B-97FC-7F25602BE0FE}"/>
              </a:ext>
            </a:extLst>
          </p:cNvPr>
          <p:cNvSpPr/>
          <p:nvPr/>
        </p:nvSpPr>
        <p:spPr>
          <a:xfrm>
            <a:off x="6158210" y="4547616"/>
            <a:ext cx="360040" cy="3600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1F1F7BC-2B4F-B348-B944-22B394858BEC}"/>
              </a:ext>
            </a:extLst>
          </p:cNvPr>
          <p:cNvSpPr/>
          <p:nvPr/>
        </p:nvSpPr>
        <p:spPr>
          <a:xfrm>
            <a:off x="7615194" y="4816350"/>
            <a:ext cx="360040" cy="3600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443D2F-28CC-7549-A874-0C01C48D79F3}"/>
              </a:ext>
            </a:extLst>
          </p:cNvPr>
          <p:cNvSpPr/>
          <p:nvPr/>
        </p:nvSpPr>
        <p:spPr>
          <a:xfrm>
            <a:off x="6668734" y="4996370"/>
            <a:ext cx="360040" cy="3600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DCE382E-E318-DB42-BA1C-0C01E3B02F34}"/>
              </a:ext>
            </a:extLst>
          </p:cNvPr>
          <p:cNvSpPr/>
          <p:nvPr/>
        </p:nvSpPr>
        <p:spPr>
          <a:xfrm>
            <a:off x="7615194" y="3531849"/>
            <a:ext cx="360040" cy="3600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6049E1-3CAA-C54F-8B88-11504F22A4E2}"/>
              </a:ext>
            </a:extLst>
          </p:cNvPr>
          <p:cNvCxnSpPr>
            <a:stCxn id="10" idx="4"/>
            <a:endCxn id="8" idx="0"/>
          </p:cNvCxnSpPr>
          <p:nvPr/>
        </p:nvCxnSpPr>
        <p:spPr>
          <a:xfrm>
            <a:off x="7795214" y="3891889"/>
            <a:ext cx="0" cy="9244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B5E9BD-09BD-D248-B548-28A1398253B1}"/>
              </a:ext>
            </a:extLst>
          </p:cNvPr>
          <p:cNvCxnSpPr>
            <a:cxnSpLocks/>
            <a:stCxn id="10" idx="3"/>
            <a:endCxn id="6" idx="7"/>
          </p:cNvCxnSpPr>
          <p:nvPr/>
        </p:nvCxnSpPr>
        <p:spPr>
          <a:xfrm flipH="1">
            <a:off x="7399593" y="3839162"/>
            <a:ext cx="268328" cy="4000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D7BE29-F5E4-5949-A371-A0F8987919EC}"/>
              </a:ext>
            </a:extLst>
          </p:cNvPr>
          <p:cNvCxnSpPr>
            <a:cxnSpLocks/>
            <a:stCxn id="6" idx="3"/>
            <a:endCxn id="7" idx="6"/>
          </p:cNvCxnSpPr>
          <p:nvPr/>
        </p:nvCxnSpPr>
        <p:spPr>
          <a:xfrm flipH="1">
            <a:off x="6518250" y="4493767"/>
            <a:ext cx="626757" cy="2338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CC5356A-A921-3145-8D4C-9898F0322CB3}"/>
              </a:ext>
            </a:extLst>
          </p:cNvPr>
          <p:cNvCxnSpPr>
            <a:cxnSpLocks/>
            <a:stCxn id="6" idx="4"/>
            <a:endCxn id="9" idx="7"/>
          </p:cNvCxnSpPr>
          <p:nvPr/>
        </p:nvCxnSpPr>
        <p:spPr>
          <a:xfrm flipH="1">
            <a:off x="6976047" y="4546494"/>
            <a:ext cx="296253" cy="5026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EA73126-2418-F44F-AAC9-268752BBBD60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7399593" y="4493767"/>
            <a:ext cx="268328" cy="3753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436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8DDAA-EB30-5346-8AD5-2D512BF33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Emergent graph </a:t>
            </a:r>
            <a:r>
              <a:rPr lang="en-US">
                <a:solidFill>
                  <a:srgbClr val="C00000"/>
                </a:solidFill>
              </a:rPr>
              <a:t>– FSDF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28638-6D40-4A4C-84A7-BFC0FE210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E1E7A-D9E9-334E-BA5C-F6B28BE9E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30</a:t>
            </a:fld>
            <a:r>
              <a:rPr lang="en-AU" dirty="0"/>
              <a:t>  |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A2C88BA-AF18-234A-95F5-15F4A9380C0C}"/>
              </a:ext>
            </a:extLst>
          </p:cNvPr>
          <p:cNvSpPr/>
          <p:nvPr/>
        </p:nvSpPr>
        <p:spPr>
          <a:xfrm>
            <a:off x="5308278" y="2671434"/>
            <a:ext cx="1330778" cy="595993"/>
          </a:xfrm>
          <a:prstGeom prst="ellipse">
            <a:avLst/>
          </a:prstGeom>
          <a:solidFill>
            <a:srgbClr val="FFFFD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National Dataset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A2897B4-EB47-1C41-92C6-BA301765077D}"/>
              </a:ext>
            </a:extLst>
          </p:cNvPr>
          <p:cNvSpPr/>
          <p:nvPr/>
        </p:nvSpPr>
        <p:spPr>
          <a:xfrm>
            <a:off x="7596336" y="2671434"/>
            <a:ext cx="1330778" cy="595993"/>
          </a:xfrm>
          <a:prstGeom prst="ellipse">
            <a:avLst/>
          </a:prstGeom>
          <a:solidFill>
            <a:srgbClr val="FFFFD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FSDF Product</a:t>
            </a:r>
          </a:p>
        </p:txBody>
      </p:sp>
      <p:sp>
        <p:nvSpPr>
          <p:cNvPr id="10" name="Regular Pentagon 9">
            <a:extLst>
              <a:ext uri="{FF2B5EF4-FFF2-40B4-BE49-F238E27FC236}">
                <a16:creationId xmlns:a16="http://schemas.microsoft.com/office/drawing/2014/main" id="{87B119C8-A319-5A4F-B6FE-C0E09B57715F}"/>
              </a:ext>
            </a:extLst>
          </p:cNvPr>
          <p:cNvSpPr/>
          <p:nvPr/>
        </p:nvSpPr>
        <p:spPr>
          <a:xfrm>
            <a:off x="7505641" y="1532410"/>
            <a:ext cx="1512168" cy="576064"/>
          </a:xfrm>
          <a:prstGeom prst="pentagon">
            <a:avLst/>
          </a:prstGeom>
          <a:solidFill>
            <a:srgbClr val="942092">
              <a:alpha val="44314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An Org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E69F98-1448-854C-B670-088F4FB23940}"/>
              </a:ext>
            </a:extLst>
          </p:cNvPr>
          <p:cNvCxnSpPr>
            <a:cxnSpLocks/>
            <a:stCxn id="9" idx="0"/>
            <a:endCxn id="10" idx="3"/>
          </p:cNvCxnSpPr>
          <p:nvPr/>
        </p:nvCxnSpPr>
        <p:spPr>
          <a:xfrm flipV="1">
            <a:off x="8261725" y="2108474"/>
            <a:ext cx="0" cy="5629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60CAD7-8DD8-044B-95A2-4035B925C5BF}"/>
              </a:ext>
            </a:extLst>
          </p:cNvPr>
          <p:cNvCxnSpPr>
            <a:cxnSpLocks/>
            <a:stCxn id="9" idx="2"/>
            <a:endCxn id="8" idx="6"/>
          </p:cNvCxnSpPr>
          <p:nvPr/>
        </p:nvCxnSpPr>
        <p:spPr>
          <a:xfrm flipH="1">
            <a:off x="6639056" y="2969431"/>
            <a:ext cx="9572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1435A66-3250-EC4A-9A63-58BFBE2DDFB5}"/>
              </a:ext>
            </a:extLst>
          </p:cNvPr>
          <p:cNvSpPr txBox="1"/>
          <p:nvPr/>
        </p:nvSpPr>
        <p:spPr>
          <a:xfrm>
            <a:off x="6293995" y="2344316"/>
            <a:ext cx="1766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wasDerivedFrom</a:t>
            </a:r>
          </a:p>
        </p:txBody>
      </p:sp>
    </p:spTree>
    <p:extLst>
      <p:ext uri="{BB962C8B-B14F-4D97-AF65-F5344CB8AC3E}">
        <p14:creationId xmlns:p14="http://schemas.microsoft.com/office/powerpoint/2010/main" val="2269278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8DDAA-EB30-5346-8AD5-2D512BF33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Emergent graph </a:t>
            </a:r>
            <a:r>
              <a:rPr lang="en-US">
                <a:solidFill>
                  <a:srgbClr val="C00000"/>
                </a:solidFill>
              </a:rPr>
              <a:t>– FSDF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28638-6D40-4A4C-84A7-BFC0FE210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E1E7A-D9E9-334E-BA5C-F6B28BE9E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31</a:t>
            </a:fld>
            <a:r>
              <a:rPr lang="en-AU" dirty="0"/>
              <a:t>  |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8AA496-66FB-8F49-AC33-58927C67257F}"/>
              </a:ext>
            </a:extLst>
          </p:cNvPr>
          <p:cNvSpPr/>
          <p:nvPr/>
        </p:nvSpPr>
        <p:spPr>
          <a:xfrm>
            <a:off x="1577930" y="1850146"/>
            <a:ext cx="1330778" cy="595993"/>
          </a:xfrm>
          <a:prstGeom prst="ellipse">
            <a:avLst/>
          </a:prstGeom>
          <a:solidFill>
            <a:srgbClr val="FFFFD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Input Dataset 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A2C88BA-AF18-234A-95F5-15F4A9380C0C}"/>
              </a:ext>
            </a:extLst>
          </p:cNvPr>
          <p:cNvSpPr/>
          <p:nvPr/>
        </p:nvSpPr>
        <p:spPr>
          <a:xfrm>
            <a:off x="5308278" y="2671434"/>
            <a:ext cx="1330778" cy="595993"/>
          </a:xfrm>
          <a:prstGeom prst="ellipse">
            <a:avLst/>
          </a:prstGeom>
          <a:solidFill>
            <a:srgbClr val="FFFFD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National Dataset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A2897B4-EB47-1C41-92C6-BA301765077D}"/>
              </a:ext>
            </a:extLst>
          </p:cNvPr>
          <p:cNvSpPr/>
          <p:nvPr/>
        </p:nvSpPr>
        <p:spPr>
          <a:xfrm>
            <a:off x="7596336" y="2671434"/>
            <a:ext cx="1330778" cy="595993"/>
          </a:xfrm>
          <a:prstGeom prst="ellipse">
            <a:avLst/>
          </a:prstGeom>
          <a:solidFill>
            <a:srgbClr val="FFFFD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FSDF Product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BC9444-982E-9B45-A4B7-B00D15DB4CC8}"/>
              </a:ext>
            </a:extLst>
          </p:cNvPr>
          <p:cNvSpPr/>
          <p:nvPr/>
        </p:nvSpPr>
        <p:spPr>
          <a:xfrm>
            <a:off x="3257444" y="2671434"/>
            <a:ext cx="1330778" cy="595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FSDF Activity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60CAD7-8DD8-044B-95A2-4035B925C5BF}"/>
              </a:ext>
            </a:extLst>
          </p:cNvPr>
          <p:cNvCxnSpPr>
            <a:cxnSpLocks/>
            <a:stCxn id="9" idx="2"/>
            <a:endCxn id="8" idx="6"/>
          </p:cNvCxnSpPr>
          <p:nvPr/>
        </p:nvCxnSpPr>
        <p:spPr>
          <a:xfrm flipH="1">
            <a:off x="6639056" y="2969431"/>
            <a:ext cx="9572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1435A66-3250-EC4A-9A63-58BFBE2DDFB5}"/>
              </a:ext>
            </a:extLst>
          </p:cNvPr>
          <p:cNvSpPr txBox="1"/>
          <p:nvPr/>
        </p:nvSpPr>
        <p:spPr>
          <a:xfrm>
            <a:off x="6293995" y="2344316"/>
            <a:ext cx="1766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wasDerivedFrom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F51B487-DE3F-CC44-BAB2-1DB14CF0EE77}"/>
              </a:ext>
            </a:extLst>
          </p:cNvPr>
          <p:cNvCxnSpPr>
            <a:cxnSpLocks/>
            <a:stCxn id="8" idx="2"/>
            <a:endCxn id="13" idx="3"/>
          </p:cNvCxnSpPr>
          <p:nvPr/>
        </p:nvCxnSpPr>
        <p:spPr>
          <a:xfrm flipH="1">
            <a:off x="4588222" y="2969431"/>
            <a:ext cx="7200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0B82694-9753-8A49-A447-56BF9BC58141}"/>
              </a:ext>
            </a:extLst>
          </p:cNvPr>
          <p:cNvSpPr txBox="1"/>
          <p:nvPr/>
        </p:nvSpPr>
        <p:spPr>
          <a:xfrm>
            <a:off x="4301928" y="2344316"/>
            <a:ext cx="1768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wasGeneratedBy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7FF2960-6F53-AD48-BE7C-799890A2017F}"/>
              </a:ext>
            </a:extLst>
          </p:cNvPr>
          <p:cNvSpPr/>
          <p:nvPr/>
        </p:nvSpPr>
        <p:spPr>
          <a:xfrm>
            <a:off x="1593971" y="2672421"/>
            <a:ext cx="1330778" cy="595993"/>
          </a:xfrm>
          <a:prstGeom prst="ellipse">
            <a:avLst/>
          </a:prstGeom>
          <a:solidFill>
            <a:srgbClr val="FFFFD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Input Dataset Y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215E33F-77CE-AE4C-A10C-4B3A371FD926}"/>
              </a:ext>
            </a:extLst>
          </p:cNvPr>
          <p:cNvSpPr/>
          <p:nvPr/>
        </p:nvSpPr>
        <p:spPr>
          <a:xfrm>
            <a:off x="1593971" y="3494696"/>
            <a:ext cx="1330778" cy="595993"/>
          </a:xfrm>
          <a:prstGeom prst="ellipse">
            <a:avLst/>
          </a:prstGeom>
          <a:solidFill>
            <a:srgbClr val="FFFFD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Input Dataset Z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EA43173-B65E-CE4F-88B8-B06B9E5C7CC0}"/>
              </a:ext>
            </a:extLst>
          </p:cNvPr>
          <p:cNvCxnSpPr>
            <a:cxnSpLocks/>
            <a:stCxn id="13" idx="1"/>
            <a:endCxn id="23" idx="6"/>
          </p:cNvCxnSpPr>
          <p:nvPr/>
        </p:nvCxnSpPr>
        <p:spPr>
          <a:xfrm flipH="1">
            <a:off x="2924749" y="2969431"/>
            <a:ext cx="332695" cy="9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2B78979-2192-A84F-BD5D-B177F4B1146C}"/>
              </a:ext>
            </a:extLst>
          </p:cNvPr>
          <p:cNvCxnSpPr>
            <a:cxnSpLocks/>
            <a:stCxn id="13" idx="1"/>
            <a:endCxn id="24" idx="6"/>
          </p:cNvCxnSpPr>
          <p:nvPr/>
        </p:nvCxnSpPr>
        <p:spPr>
          <a:xfrm flipH="1">
            <a:off x="2924749" y="2969431"/>
            <a:ext cx="332695" cy="8232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2BF0834-0FB2-6B45-910F-C4FF376FF879}"/>
              </a:ext>
            </a:extLst>
          </p:cNvPr>
          <p:cNvCxnSpPr>
            <a:cxnSpLocks/>
            <a:stCxn id="13" idx="1"/>
            <a:endCxn id="6" idx="6"/>
          </p:cNvCxnSpPr>
          <p:nvPr/>
        </p:nvCxnSpPr>
        <p:spPr>
          <a:xfrm flipH="1" flipV="1">
            <a:off x="2908708" y="2148143"/>
            <a:ext cx="348736" cy="8212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A838E9AE-792C-A44B-BC80-BB4DCA8C9606}"/>
              </a:ext>
            </a:extLst>
          </p:cNvPr>
          <p:cNvSpPr txBox="1"/>
          <p:nvPr/>
        </p:nvSpPr>
        <p:spPr>
          <a:xfrm>
            <a:off x="2986279" y="215965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used</a:t>
            </a:r>
          </a:p>
        </p:txBody>
      </p:sp>
    </p:spTree>
    <p:extLst>
      <p:ext uri="{BB962C8B-B14F-4D97-AF65-F5344CB8AC3E}">
        <p14:creationId xmlns:p14="http://schemas.microsoft.com/office/powerpoint/2010/main" val="16400375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8DDAA-EB30-5346-8AD5-2D512BF33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Emergent graph </a:t>
            </a:r>
            <a:r>
              <a:rPr lang="en-US">
                <a:solidFill>
                  <a:srgbClr val="C00000"/>
                </a:solidFill>
              </a:rPr>
              <a:t>– FSDF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28638-6D40-4A4C-84A7-BFC0FE210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E1E7A-D9E9-334E-BA5C-F6B28BE9E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32</a:t>
            </a:fld>
            <a:r>
              <a:rPr lang="en-AU" dirty="0"/>
              <a:t>  |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8AA496-66FB-8F49-AC33-58927C67257F}"/>
              </a:ext>
            </a:extLst>
          </p:cNvPr>
          <p:cNvSpPr/>
          <p:nvPr/>
        </p:nvSpPr>
        <p:spPr>
          <a:xfrm>
            <a:off x="1577930" y="1850146"/>
            <a:ext cx="1330778" cy="595993"/>
          </a:xfrm>
          <a:prstGeom prst="ellipse">
            <a:avLst/>
          </a:prstGeom>
          <a:solidFill>
            <a:srgbClr val="FFFFD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Input Dataset 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A2C88BA-AF18-234A-95F5-15F4A9380C0C}"/>
              </a:ext>
            </a:extLst>
          </p:cNvPr>
          <p:cNvSpPr/>
          <p:nvPr/>
        </p:nvSpPr>
        <p:spPr>
          <a:xfrm>
            <a:off x="5308278" y="2671434"/>
            <a:ext cx="1330778" cy="595993"/>
          </a:xfrm>
          <a:prstGeom prst="ellipse">
            <a:avLst/>
          </a:prstGeom>
          <a:solidFill>
            <a:srgbClr val="FFFFD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National Dataset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A2897B4-EB47-1C41-92C6-BA301765077D}"/>
              </a:ext>
            </a:extLst>
          </p:cNvPr>
          <p:cNvSpPr/>
          <p:nvPr/>
        </p:nvSpPr>
        <p:spPr>
          <a:xfrm>
            <a:off x="7596336" y="2671434"/>
            <a:ext cx="1330778" cy="595993"/>
          </a:xfrm>
          <a:prstGeom prst="ellipse">
            <a:avLst/>
          </a:prstGeom>
          <a:solidFill>
            <a:srgbClr val="FFFFD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FSDF Product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BC9444-982E-9B45-A4B7-B00D15DB4CC8}"/>
              </a:ext>
            </a:extLst>
          </p:cNvPr>
          <p:cNvSpPr/>
          <p:nvPr/>
        </p:nvSpPr>
        <p:spPr>
          <a:xfrm>
            <a:off x="3257444" y="2671434"/>
            <a:ext cx="1330778" cy="595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FSDF Activity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60CAD7-8DD8-044B-95A2-4035B925C5BF}"/>
              </a:ext>
            </a:extLst>
          </p:cNvPr>
          <p:cNvCxnSpPr>
            <a:cxnSpLocks/>
            <a:stCxn id="9" idx="2"/>
            <a:endCxn id="8" idx="6"/>
          </p:cNvCxnSpPr>
          <p:nvPr/>
        </p:nvCxnSpPr>
        <p:spPr>
          <a:xfrm flipH="1">
            <a:off x="6639056" y="2969431"/>
            <a:ext cx="9572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1435A66-3250-EC4A-9A63-58BFBE2DDFB5}"/>
              </a:ext>
            </a:extLst>
          </p:cNvPr>
          <p:cNvSpPr txBox="1"/>
          <p:nvPr/>
        </p:nvSpPr>
        <p:spPr>
          <a:xfrm>
            <a:off x="6293995" y="2344316"/>
            <a:ext cx="1766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wasDerivedFrom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F51B487-DE3F-CC44-BAB2-1DB14CF0EE77}"/>
              </a:ext>
            </a:extLst>
          </p:cNvPr>
          <p:cNvCxnSpPr>
            <a:cxnSpLocks/>
            <a:stCxn id="8" idx="2"/>
            <a:endCxn id="13" idx="3"/>
          </p:cNvCxnSpPr>
          <p:nvPr/>
        </p:nvCxnSpPr>
        <p:spPr>
          <a:xfrm flipH="1">
            <a:off x="4588222" y="2969431"/>
            <a:ext cx="7200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0B82694-9753-8A49-A447-56BF9BC58141}"/>
              </a:ext>
            </a:extLst>
          </p:cNvPr>
          <p:cNvSpPr txBox="1"/>
          <p:nvPr/>
        </p:nvSpPr>
        <p:spPr>
          <a:xfrm>
            <a:off x="4301928" y="2344316"/>
            <a:ext cx="1768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wasGeneratedBy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7FF2960-6F53-AD48-BE7C-799890A2017F}"/>
              </a:ext>
            </a:extLst>
          </p:cNvPr>
          <p:cNvSpPr/>
          <p:nvPr/>
        </p:nvSpPr>
        <p:spPr>
          <a:xfrm>
            <a:off x="1593971" y="2672421"/>
            <a:ext cx="1330778" cy="595993"/>
          </a:xfrm>
          <a:prstGeom prst="ellipse">
            <a:avLst/>
          </a:prstGeom>
          <a:solidFill>
            <a:srgbClr val="FFFFD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Input Dataset Y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215E33F-77CE-AE4C-A10C-4B3A371FD926}"/>
              </a:ext>
            </a:extLst>
          </p:cNvPr>
          <p:cNvSpPr/>
          <p:nvPr/>
        </p:nvSpPr>
        <p:spPr>
          <a:xfrm>
            <a:off x="1593971" y="3494696"/>
            <a:ext cx="1330778" cy="595993"/>
          </a:xfrm>
          <a:prstGeom prst="ellipse">
            <a:avLst/>
          </a:prstGeom>
          <a:solidFill>
            <a:srgbClr val="FFFFD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Input Dataset Z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EA43173-B65E-CE4F-88B8-B06B9E5C7CC0}"/>
              </a:ext>
            </a:extLst>
          </p:cNvPr>
          <p:cNvCxnSpPr>
            <a:cxnSpLocks/>
            <a:stCxn id="13" idx="1"/>
            <a:endCxn id="23" idx="6"/>
          </p:cNvCxnSpPr>
          <p:nvPr/>
        </p:nvCxnSpPr>
        <p:spPr>
          <a:xfrm flipH="1">
            <a:off x="2924749" y="2969431"/>
            <a:ext cx="332695" cy="9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2B78979-2192-A84F-BD5D-B177F4B1146C}"/>
              </a:ext>
            </a:extLst>
          </p:cNvPr>
          <p:cNvCxnSpPr>
            <a:cxnSpLocks/>
            <a:stCxn id="13" idx="1"/>
            <a:endCxn id="24" idx="6"/>
          </p:cNvCxnSpPr>
          <p:nvPr/>
        </p:nvCxnSpPr>
        <p:spPr>
          <a:xfrm flipH="1">
            <a:off x="2924749" y="2969431"/>
            <a:ext cx="332695" cy="8232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2BF0834-0FB2-6B45-910F-C4FF376FF879}"/>
              </a:ext>
            </a:extLst>
          </p:cNvPr>
          <p:cNvCxnSpPr>
            <a:cxnSpLocks/>
            <a:stCxn id="13" idx="1"/>
            <a:endCxn id="6" idx="6"/>
          </p:cNvCxnSpPr>
          <p:nvPr/>
        </p:nvCxnSpPr>
        <p:spPr>
          <a:xfrm flipH="1" flipV="1">
            <a:off x="2908708" y="2148143"/>
            <a:ext cx="348736" cy="8212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A838E9AE-792C-A44B-BC80-BB4DCA8C9606}"/>
              </a:ext>
            </a:extLst>
          </p:cNvPr>
          <p:cNvSpPr txBox="1"/>
          <p:nvPr/>
        </p:nvSpPr>
        <p:spPr>
          <a:xfrm>
            <a:off x="2986279" y="215965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used</a:t>
            </a:r>
          </a:p>
        </p:txBody>
      </p:sp>
      <p:sp>
        <p:nvSpPr>
          <p:cNvPr id="19" name="Regular Pentagon 18">
            <a:extLst>
              <a:ext uri="{FF2B5EF4-FFF2-40B4-BE49-F238E27FC236}">
                <a16:creationId xmlns:a16="http://schemas.microsoft.com/office/drawing/2014/main" id="{19A9614F-E4B9-D140-9D10-92695A019C61}"/>
              </a:ext>
            </a:extLst>
          </p:cNvPr>
          <p:cNvSpPr/>
          <p:nvPr/>
        </p:nvSpPr>
        <p:spPr>
          <a:xfrm>
            <a:off x="7505641" y="1532410"/>
            <a:ext cx="1512168" cy="576064"/>
          </a:xfrm>
          <a:prstGeom prst="pentagon">
            <a:avLst/>
          </a:prstGeom>
          <a:solidFill>
            <a:srgbClr val="942092">
              <a:alpha val="44314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An Org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ED4A32E-B661-B34B-8BF5-313E3A322C8E}"/>
              </a:ext>
            </a:extLst>
          </p:cNvPr>
          <p:cNvCxnSpPr>
            <a:cxnSpLocks/>
            <a:stCxn id="9" idx="0"/>
            <a:endCxn id="19" idx="3"/>
          </p:cNvCxnSpPr>
          <p:nvPr/>
        </p:nvCxnSpPr>
        <p:spPr>
          <a:xfrm flipV="1">
            <a:off x="8261725" y="2108474"/>
            <a:ext cx="0" cy="5629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gular Pentagon 25">
            <a:extLst>
              <a:ext uri="{FF2B5EF4-FFF2-40B4-BE49-F238E27FC236}">
                <a16:creationId xmlns:a16="http://schemas.microsoft.com/office/drawing/2014/main" id="{78D6A60B-A482-E54B-8C2D-6BBF8939CC34}"/>
              </a:ext>
            </a:extLst>
          </p:cNvPr>
          <p:cNvSpPr/>
          <p:nvPr/>
        </p:nvSpPr>
        <p:spPr>
          <a:xfrm>
            <a:off x="5217583" y="1532410"/>
            <a:ext cx="1512168" cy="576064"/>
          </a:xfrm>
          <a:prstGeom prst="pentagon">
            <a:avLst/>
          </a:prstGeom>
          <a:solidFill>
            <a:srgbClr val="942092">
              <a:alpha val="44314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Other Org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6C93B93-4486-A04D-A486-0443BF87C1B2}"/>
              </a:ext>
            </a:extLst>
          </p:cNvPr>
          <p:cNvCxnSpPr>
            <a:cxnSpLocks/>
            <a:stCxn id="8" idx="0"/>
            <a:endCxn id="26" idx="3"/>
          </p:cNvCxnSpPr>
          <p:nvPr/>
        </p:nvCxnSpPr>
        <p:spPr>
          <a:xfrm flipV="1">
            <a:off x="5973667" y="2108474"/>
            <a:ext cx="0" cy="5629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gular Pentagon 28">
            <a:extLst>
              <a:ext uri="{FF2B5EF4-FFF2-40B4-BE49-F238E27FC236}">
                <a16:creationId xmlns:a16="http://schemas.microsoft.com/office/drawing/2014/main" id="{A10C76AC-E9BE-5D43-872D-B55BFD66BC44}"/>
              </a:ext>
            </a:extLst>
          </p:cNvPr>
          <p:cNvSpPr/>
          <p:nvPr/>
        </p:nvSpPr>
        <p:spPr>
          <a:xfrm>
            <a:off x="-252536" y="1916832"/>
            <a:ext cx="1512168" cy="576064"/>
          </a:xfrm>
          <a:prstGeom prst="pentagon">
            <a:avLst/>
          </a:prstGeom>
          <a:solidFill>
            <a:srgbClr val="942092">
              <a:alpha val="44314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Other, Other Org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A2B1803-6289-3F4A-81D2-14646EA4A144}"/>
              </a:ext>
            </a:extLst>
          </p:cNvPr>
          <p:cNvCxnSpPr>
            <a:cxnSpLocks/>
            <a:stCxn id="6" idx="2"/>
            <a:endCxn id="29" idx="5"/>
          </p:cNvCxnSpPr>
          <p:nvPr/>
        </p:nvCxnSpPr>
        <p:spPr>
          <a:xfrm flipH="1" flipV="1">
            <a:off x="1259630" y="2136868"/>
            <a:ext cx="318300" cy="11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0521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8DDAA-EB30-5346-8AD5-2D512BF33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Emergent graph </a:t>
            </a:r>
            <a:r>
              <a:rPr lang="en-US">
                <a:solidFill>
                  <a:srgbClr val="C00000"/>
                </a:solidFill>
              </a:rPr>
              <a:t>– FSDF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28638-6D40-4A4C-84A7-BFC0FE210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E1E7A-D9E9-334E-BA5C-F6B28BE9E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33</a:t>
            </a:fld>
            <a:r>
              <a:rPr lang="en-AU" dirty="0"/>
              <a:t>  |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8AA496-66FB-8F49-AC33-58927C67257F}"/>
              </a:ext>
            </a:extLst>
          </p:cNvPr>
          <p:cNvSpPr/>
          <p:nvPr/>
        </p:nvSpPr>
        <p:spPr>
          <a:xfrm>
            <a:off x="1577930" y="1850146"/>
            <a:ext cx="1330778" cy="595993"/>
          </a:xfrm>
          <a:prstGeom prst="ellipse">
            <a:avLst/>
          </a:prstGeom>
          <a:solidFill>
            <a:srgbClr val="FFFFD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Input Dataset 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A2C88BA-AF18-234A-95F5-15F4A9380C0C}"/>
              </a:ext>
            </a:extLst>
          </p:cNvPr>
          <p:cNvSpPr/>
          <p:nvPr/>
        </p:nvSpPr>
        <p:spPr>
          <a:xfrm>
            <a:off x="5308278" y="2671434"/>
            <a:ext cx="1330778" cy="595993"/>
          </a:xfrm>
          <a:prstGeom prst="ellipse">
            <a:avLst/>
          </a:prstGeom>
          <a:solidFill>
            <a:srgbClr val="FFFFD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National Dataset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A2897B4-EB47-1C41-92C6-BA301765077D}"/>
              </a:ext>
            </a:extLst>
          </p:cNvPr>
          <p:cNvSpPr/>
          <p:nvPr/>
        </p:nvSpPr>
        <p:spPr>
          <a:xfrm>
            <a:off x="7596336" y="2671434"/>
            <a:ext cx="1330778" cy="595993"/>
          </a:xfrm>
          <a:prstGeom prst="ellipse">
            <a:avLst/>
          </a:prstGeom>
          <a:solidFill>
            <a:srgbClr val="FFFFD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FSDF Product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BC9444-982E-9B45-A4B7-B00D15DB4CC8}"/>
              </a:ext>
            </a:extLst>
          </p:cNvPr>
          <p:cNvSpPr/>
          <p:nvPr/>
        </p:nvSpPr>
        <p:spPr>
          <a:xfrm>
            <a:off x="3257444" y="2671434"/>
            <a:ext cx="1330778" cy="595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FSDF Activity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60CAD7-8DD8-044B-95A2-4035B925C5BF}"/>
              </a:ext>
            </a:extLst>
          </p:cNvPr>
          <p:cNvCxnSpPr>
            <a:cxnSpLocks/>
            <a:stCxn id="9" idx="2"/>
            <a:endCxn id="8" idx="6"/>
          </p:cNvCxnSpPr>
          <p:nvPr/>
        </p:nvCxnSpPr>
        <p:spPr>
          <a:xfrm flipH="1">
            <a:off x="6639056" y="2969431"/>
            <a:ext cx="9572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F51B487-DE3F-CC44-BAB2-1DB14CF0EE77}"/>
              </a:ext>
            </a:extLst>
          </p:cNvPr>
          <p:cNvCxnSpPr>
            <a:cxnSpLocks/>
            <a:stCxn id="8" idx="2"/>
            <a:endCxn id="13" idx="3"/>
          </p:cNvCxnSpPr>
          <p:nvPr/>
        </p:nvCxnSpPr>
        <p:spPr>
          <a:xfrm flipH="1">
            <a:off x="4588222" y="2969431"/>
            <a:ext cx="7200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57FF2960-6F53-AD48-BE7C-799890A2017F}"/>
              </a:ext>
            </a:extLst>
          </p:cNvPr>
          <p:cNvSpPr/>
          <p:nvPr/>
        </p:nvSpPr>
        <p:spPr>
          <a:xfrm>
            <a:off x="1593971" y="2672421"/>
            <a:ext cx="1330778" cy="595993"/>
          </a:xfrm>
          <a:prstGeom prst="ellipse">
            <a:avLst/>
          </a:prstGeom>
          <a:solidFill>
            <a:srgbClr val="FFFFD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Input Dataset Y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215E33F-77CE-AE4C-A10C-4B3A371FD926}"/>
              </a:ext>
            </a:extLst>
          </p:cNvPr>
          <p:cNvSpPr/>
          <p:nvPr/>
        </p:nvSpPr>
        <p:spPr>
          <a:xfrm>
            <a:off x="1593971" y="3494696"/>
            <a:ext cx="1330778" cy="595993"/>
          </a:xfrm>
          <a:prstGeom prst="ellipse">
            <a:avLst/>
          </a:prstGeom>
          <a:solidFill>
            <a:srgbClr val="FFFFD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Input Dataset Z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EA43173-B65E-CE4F-88B8-B06B9E5C7CC0}"/>
              </a:ext>
            </a:extLst>
          </p:cNvPr>
          <p:cNvCxnSpPr>
            <a:cxnSpLocks/>
            <a:stCxn id="13" idx="1"/>
            <a:endCxn id="23" idx="6"/>
          </p:cNvCxnSpPr>
          <p:nvPr/>
        </p:nvCxnSpPr>
        <p:spPr>
          <a:xfrm flipH="1">
            <a:off x="2924749" y="2969431"/>
            <a:ext cx="332695" cy="9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2B78979-2192-A84F-BD5D-B177F4B1146C}"/>
              </a:ext>
            </a:extLst>
          </p:cNvPr>
          <p:cNvCxnSpPr>
            <a:cxnSpLocks/>
            <a:stCxn id="13" idx="1"/>
            <a:endCxn id="24" idx="6"/>
          </p:cNvCxnSpPr>
          <p:nvPr/>
        </p:nvCxnSpPr>
        <p:spPr>
          <a:xfrm flipH="1">
            <a:off x="2924749" y="2969431"/>
            <a:ext cx="332695" cy="8232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2BF0834-0FB2-6B45-910F-C4FF376FF879}"/>
              </a:ext>
            </a:extLst>
          </p:cNvPr>
          <p:cNvCxnSpPr>
            <a:cxnSpLocks/>
            <a:stCxn id="13" idx="1"/>
            <a:endCxn id="6" idx="6"/>
          </p:cNvCxnSpPr>
          <p:nvPr/>
        </p:nvCxnSpPr>
        <p:spPr>
          <a:xfrm flipH="1" flipV="1">
            <a:off x="2908708" y="2148143"/>
            <a:ext cx="348736" cy="8212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5EABB18-8480-8248-A7EA-2FCFD968320B}"/>
              </a:ext>
            </a:extLst>
          </p:cNvPr>
          <p:cNvSpPr txBox="1"/>
          <p:nvPr/>
        </p:nvSpPr>
        <p:spPr>
          <a:xfrm>
            <a:off x="6084168" y="4740401"/>
            <a:ext cx="264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Certainty of continuation?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99FF6A-636B-EB47-9CAE-A49D9FE0D68B}"/>
              </a:ext>
            </a:extLst>
          </p:cNvPr>
          <p:cNvCxnSpPr>
            <a:stCxn id="9" idx="4"/>
            <a:endCxn id="16" idx="0"/>
          </p:cNvCxnSpPr>
          <p:nvPr/>
        </p:nvCxnSpPr>
        <p:spPr>
          <a:xfrm flipH="1">
            <a:off x="7404466" y="3267427"/>
            <a:ext cx="857259" cy="147297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4869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8DDAA-EB30-5346-8AD5-2D512BF33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Emergent graph </a:t>
            </a:r>
            <a:r>
              <a:rPr lang="en-US">
                <a:solidFill>
                  <a:srgbClr val="C00000"/>
                </a:solidFill>
              </a:rPr>
              <a:t>– FSDF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28638-6D40-4A4C-84A7-BFC0FE210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E1E7A-D9E9-334E-BA5C-F6B28BE9E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34</a:t>
            </a:fld>
            <a:r>
              <a:rPr lang="en-AU" dirty="0"/>
              <a:t>  |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8AA496-66FB-8F49-AC33-58927C67257F}"/>
              </a:ext>
            </a:extLst>
          </p:cNvPr>
          <p:cNvSpPr/>
          <p:nvPr/>
        </p:nvSpPr>
        <p:spPr>
          <a:xfrm>
            <a:off x="1577930" y="1850146"/>
            <a:ext cx="1330778" cy="595993"/>
          </a:xfrm>
          <a:prstGeom prst="ellipse">
            <a:avLst/>
          </a:prstGeom>
          <a:solidFill>
            <a:srgbClr val="FFFFD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Input Dataset 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A2C88BA-AF18-234A-95F5-15F4A9380C0C}"/>
              </a:ext>
            </a:extLst>
          </p:cNvPr>
          <p:cNvSpPr/>
          <p:nvPr/>
        </p:nvSpPr>
        <p:spPr>
          <a:xfrm>
            <a:off x="5308278" y="2671434"/>
            <a:ext cx="1330778" cy="595993"/>
          </a:xfrm>
          <a:prstGeom prst="ellipse">
            <a:avLst/>
          </a:prstGeom>
          <a:solidFill>
            <a:srgbClr val="FFFFD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National Dataset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A2897B4-EB47-1C41-92C6-BA301765077D}"/>
              </a:ext>
            </a:extLst>
          </p:cNvPr>
          <p:cNvSpPr/>
          <p:nvPr/>
        </p:nvSpPr>
        <p:spPr>
          <a:xfrm>
            <a:off x="7596336" y="2671434"/>
            <a:ext cx="1330778" cy="595993"/>
          </a:xfrm>
          <a:prstGeom prst="ellipse">
            <a:avLst/>
          </a:prstGeom>
          <a:solidFill>
            <a:srgbClr val="FFFFD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FSDF Product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BC9444-982E-9B45-A4B7-B00D15DB4CC8}"/>
              </a:ext>
            </a:extLst>
          </p:cNvPr>
          <p:cNvSpPr/>
          <p:nvPr/>
        </p:nvSpPr>
        <p:spPr>
          <a:xfrm>
            <a:off x="3257444" y="2671434"/>
            <a:ext cx="1330778" cy="595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FSDF Activity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60CAD7-8DD8-044B-95A2-4035B925C5BF}"/>
              </a:ext>
            </a:extLst>
          </p:cNvPr>
          <p:cNvCxnSpPr>
            <a:cxnSpLocks/>
            <a:stCxn id="9" idx="2"/>
            <a:endCxn id="8" idx="6"/>
          </p:cNvCxnSpPr>
          <p:nvPr/>
        </p:nvCxnSpPr>
        <p:spPr>
          <a:xfrm flipH="1">
            <a:off x="6639056" y="2969431"/>
            <a:ext cx="9572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F51B487-DE3F-CC44-BAB2-1DB14CF0EE77}"/>
              </a:ext>
            </a:extLst>
          </p:cNvPr>
          <p:cNvCxnSpPr>
            <a:cxnSpLocks/>
            <a:stCxn id="8" idx="2"/>
            <a:endCxn id="13" idx="3"/>
          </p:cNvCxnSpPr>
          <p:nvPr/>
        </p:nvCxnSpPr>
        <p:spPr>
          <a:xfrm flipH="1">
            <a:off x="4588222" y="2969431"/>
            <a:ext cx="7200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57FF2960-6F53-AD48-BE7C-799890A2017F}"/>
              </a:ext>
            </a:extLst>
          </p:cNvPr>
          <p:cNvSpPr/>
          <p:nvPr/>
        </p:nvSpPr>
        <p:spPr>
          <a:xfrm>
            <a:off x="1593971" y="2672421"/>
            <a:ext cx="1330778" cy="595993"/>
          </a:xfrm>
          <a:prstGeom prst="ellipse">
            <a:avLst/>
          </a:prstGeom>
          <a:solidFill>
            <a:srgbClr val="FFFFD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Input Dataset Y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215E33F-77CE-AE4C-A10C-4B3A371FD926}"/>
              </a:ext>
            </a:extLst>
          </p:cNvPr>
          <p:cNvSpPr/>
          <p:nvPr/>
        </p:nvSpPr>
        <p:spPr>
          <a:xfrm>
            <a:off x="1593971" y="3494696"/>
            <a:ext cx="1330778" cy="595993"/>
          </a:xfrm>
          <a:prstGeom prst="ellipse">
            <a:avLst/>
          </a:prstGeom>
          <a:solidFill>
            <a:srgbClr val="FFFFD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Input Dataset Z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EA43173-B65E-CE4F-88B8-B06B9E5C7CC0}"/>
              </a:ext>
            </a:extLst>
          </p:cNvPr>
          <p:cNvCxnSpPr>
            <a:cxnSpLocks/>
            <a:stCxn id="13" idx="1"/>
            <a:endCxn id="23" idx="6"/>
          </p:cNvCxnSpPr>
          <p:nvPr/>
        </p:nvCxnSpPr>
        <p:spPr>
          <a:xfrm flipH="1">
            <a:off x="2924749" y="2969431"/>
            <a:ext cx="332695" cy="9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2B78979-2192-A84F-BD5D-B177F4B1146C}"/>
              </a:ext>
            </a:extLst>
          </p:cNvPr>
          <p:cNvCxnSpPr>
            <a:cxnSpLocks/>
            <a:stCxn id="13" idx="1"/>
            <a:endCxn id="24" idx="6"/>
          </p:cNvCxnSpPr>
          <p:nvPr/>
        </p:nvCxnSpPr>
        <p:spPr>
          <a:xfrm flipH="1">
            <a:off x="2924749" y="2969431"/>
            <a:ext cx="332695" cy="8232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2BF0834-0FB2-6B45-910F-C4FF376FF879}"/>
              </a:ext>
            </a:extLst>
          </p:cNvPr>
          <p:cNvCxnSpPr>
            <a:cxnSpLocks/>
            <a:stCxn id="13" idx="1"/>
            <a:endCxn id="6" idx="6"/>
          </p:cNvCxnSpPr>
          <p:nvPr/>
        </p:nvCxnSpPr>
        <p:spPr>
          <a:xfrm flipH="1" flipV="1">
            <a:off x="2908708" y="2148143"/>
            <a:ext cx="348736" cy="8212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04A4B867-F89A-DA4D-BDC5-0D7FFC2C59EF}"/>
              </a:ext>
            </a:extLst>
          </p:cNvPr>
          <p:cNvSpPr/>
          <p:nvPr/>
        </p:nvSpPr>
        <p:spPr>
          <a:xfrm>
            <a:off x="107504" y="4811973"/>
            <a:ext cx="1330778" cy="595993"/>
          </a:xfrm>
          <a:prstGeom prst="ellipse">
            <a:avLst/>
          </a:prstGeom>
          <a:solidFill>
            <a:srgbClr val="FF0000">
              <a:alpha val="27059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Mandate 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5695E6F-EE05-8F4C-9B5D-1EAFA1676788}"/>
              </a:ext>
            </a:extLst>
          </p:cNvPr>
          <p:cNvSpPr/>
          <p:nvPr/>
        </p:nvSpPr>
        <p:spPr>
          <a:xfrm>
            <a:off x="1593971" y="4811973"/>
            <a:ext cx="1330778" cy="595993"/>
          </a:xfrm>
          <a:prstGeom prst="ellipse">
            <a:avLst/>
          </a:prstGeom>
          <a:solidFill>
            <a:srgbClr val="FF0000">
              <a:alpha val="27059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Mandate 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D13736E-81CE-314F-8207-23E5198AEC4B}"/>
              </a:ext>
            </a:extLst>
          </p:cNvPr>
          <p:cNvSpPr/>
          <p:nvPr/>
        </p:nvSpPr>
        <p:spPr>
          <a:xfrm>
            <a:off x="5308278" y="4811973"/>
            <a:ext cx="1330778" cy="595993"/>
          </a:xfrm>
          <a:prstGeom prst="ellipse">
            <a:avLst/>
          </a:prstGeom>
          <a:solidFill>
            <a:srgbClr val="FF0000">
              <a:alpha val="27059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Mandate 3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8836C17-1E2A-5141-830D-55D8FCC1DA9F}"/>
              </a:ext>
            </a:extLst>
          </p:cNvPr>
          <p:cNvCxnSpPr>
            <a:cxnSpLocks/>
            <a:stCxn id="8" idx="4"/>
            <a:endCxn id="39" idx="0"/>
          </p:cNvCxnSpPr>
          <p:nvPr/>
        </p:nvCxnSpPr>
        <p:spPr>
          <a:xfrm>
            <a:off x="5973667" y="3267427"/>
            <a:ext cx="0" cy="15445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513ACED4-5433-3B47-8AD7-A2B4F6CBE9B2}"/>
              </a:ext>
            </a:extLst>
          </p:cNvPr>
          <p:cNvCxnSpPr>
            <a:stCxn id="6" idx="2"/>
            <a:endCxn id="37" idx="0"/>
          </p:cNvCxnSpPr>
          <p:nvPr/>
        </p:nvCxnSpPr>
        <p:spPr>
          <a:xfrm rot="10800000" flipV="1">
            <a:off x="772894" y="2148143"/>
            <a:ext cx="805037" cy="2663830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91BD355-D4D0-3948-A627-80C9B2B9FF88}"/>
              </a:ext>
            </a:extLst>
          </p:cNvPr>
          <p:cNvCxnSpPr>
            <a:cxnSpLocks/>
            <a:stCxn id="24" idx="4"/>
            <a:endCxn id="38" idx="0"/>
          </p:cNvCxnSpPr>
          <p:nvPr/>
        </p:nvCxnSpPr>
        <p:spPr>
          <a:xfrm>
            <a:off x="2259360" y="4090689"/>
            <a:ext cx="0" cy="7212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E8ACE98-391D-2E47-9439-6E5DC6575E27}"/>
              </a:ext>
            </a:extLst>
          </p:cNvPr>
          <p:cNvSpPr txBox="1"/>
          <p:nvPr/>
        </p:nvSpPr>
        <p:spPr>
          <a:xfrm>
            <a:off x="949972" y="278950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5F57368-4FD5-7040-967B-A1CE729B16CF}"/>
              </a:ext>
            </a:extLst>
          </p:cNvPr>
          <p:cNvCxnSpPr>
            <a:cxnSpLocks/>
            <a:stCxn id="23" idx="2"/>
            <a:endCxn id="3" idx="3"/>
          </p:cNvCxnSpPr>
          <p:nvPr/>
        </p:nvCxnSpPr>
        <p:spPr>
          <a:xfrm flipH="1">
            <a:off x="1261276" y="2970418"/>
            <a:ext cx="332695" cy="37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0339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E1AAF-E771-434B-A347-CC21D6697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Emergent graph – Linked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42002-C731-9543-B681-DA9C43041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Use URIs to identify everything</a:t>
            </a:r>
          </a:p>
          <a:p>
            <a:pPr lvl="1"/>
            <a:r>
              <a:rPr lang="en-US"/>
              <a:t>Datasets, Orgs, Mandates</a:t>
            </a:r>
          </a:p>
          <a:p>
            <a:pPr lvl="1"/>
            <a:r>
              <a:rPr lang="en-US"/>
              <a:t>Elements within datasets 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99027-A784-D44D-9BEB-39AFA5519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548C54-BD85-D94F-8107-C6BB53238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35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2066971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E1AAF-E771-434B-A347-CC21D6697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Emergent graph – Linked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42002-C731-9543-B681-DA9C43041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Use URIs to identify everything</a:t>
            </a:r>
          </a:p>
          <a:p>
            <a:pPr lvl="1"/>
            <a:r>
              <a:rPr lang="en-US"/>
              <a:t>Datasets, Orgs, Mandates</a:t>
            </a:r>
          </a:p>
          <a:p>
            <a:pPr lvl="1"/>
            <a:r>
              <a:rPr lang="en-US"/>
              <a:t>Elements within datasets </a:t>
            </a:r>
          </a:p>
          <a:p>
            <a:pPr lvl="1"/>
            <a:endParaRPr lang="en-US"/>
          </a:p>
          <a:p>
            <a:r>
              <a:rPr lang="en-US"/>
              <a:t>Use the Internet to hop across systems / orgs</a:t>
            </a:r>
          </a:p>
          <a:p>
            <a:pPr lvl="1"/>
            <a:r>
              <a:rPr lang="en-US"/>
              <a:t>Items in one catalog link to items in another via URIs</a:t>
            </a:r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99027-A784-D44D-9BEB-39AFA5519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548C54-BD85-D94F-8107-C6BB53238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36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8325347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E1AAF-E771-434B-A347-CC21D6697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Emergent graph – Linked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42002-C731-9543-B681-DA9C43041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Use URIs to identify everything</a:t>
            </a:r>
          </a:p>
          <a:p>
            <a:pPr lvl="1"/>
            <a:r>
              <a:rPr lang="en-US"/>
              <a:t>Datasets, Orgs, Mandates</a:t>
            </a:r>
          </a:p>
          <a:p>
            <a:pPr lvl="1"/>
            <a:r>
              <a:rPr lang="en-US"/>
              <a:t>Elements within datasets </a:t>
            </a:r>
          </a:p>
          <a:p>
            <a:pPr lvl="1"/>
            <a:endParaRPr lang="en-US"/>
          </a:p>
          <a:p>
            <a:r>
              <a:rPr lang="en-US"/>
              <a:t>Use the Internet to hop across systems / orgs</a:t>
            </a:r>
          </a:p>
          <a:p>
            <a:pPr lvl="1"/>
            <a:r>
              <a:rPr lang="en-US"/>
              <a:t>Items in one catalog link to items in another via URIs</a:t>
            </a:r>
          </a:p>
          <a:p>
            <a:pPr lvl="1"/>
            <a:endParaRPr lang="en-US"/>
          </a:p>
          <a:p>
            <a:r>
              <a:rPr lang="en-US"/>
              <a:t>Use LD mechanics to get different views of things</a:t>
            </a:r>
          </a:p>
          <a:p>
            <a:pPr lvl="1"/>
            <a:r>
              <a:rPr lang="en-US"/>
              <a:t>Purse ISO19115-1</a:t>
            </a:r>
          </a:p>
          <a:p>
            <a:pPr lvl="1"/>
            <a:r>
              <a:rPr lang="en-US"/>
              <a:t>ANZLIC Profile</a:t>
            </a:r>
          </a:p>
          <a:p>
            <a:pPr lvl="1"/>
            <a:r>
              <a:rPr lang="en-US"/>
              <a:t>Profile X</a:t>
            </a:r>
          </a:p>
          <a:p>
            <a:pPr lvl="1"/>
            <a:r>
              <a:rPr lang="en-US"/>
              <a:t>PROV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99027-A784-D44D-9BEB-39AFA5519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548C54-BD85-D94F-8107-C6BB53238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37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6859761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7008013-7214-0A41-9974-DF9A1D17F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774" y="2168860"/>
            <a:ext cx="7957642" cy="3087372"/>
          </a:xfrm>
        </p:spPr>
        <p:txBody>
          <a:bodyPr>
            <a:normAutofit/>
          </a:bodyPr>
          <a:lstStyle/>
          <a:p>
            <a:r>
              <a:rPr lang="en-US" sz="4000"/>
              <a:t>Go forth and interoperate!</a:t>
            </a:r>
          </a:p>
          <a:p>
            <a:r>
              <a:rPr lang="en-US" sz="1800"/>
              <a:t>Nicholas Car</a:t>
            </a:r>
            <a:br>
              <a:rPr lang="en-US" sz="1800"/>
            </a:br>
            <a:r>
              <a:rPr lang="en-US" sz="1800" b="0"/>
              <a:t>Environmental Informatics</a:t>
            </a:r>
            <a:br>
              <a:rPr lang="en-US" sz="1800" b="0"/>
            </a:br>
            <a:r>
              <a:rPr lang="en-US" sz="1800" b="0"/>
              <a:t>Land &amp; Water, Brisbane</a:t>
            </a:r>
            <a:br>
              <a:rPr lang="en-US" sz="1800" b="0"/>
            </a:br>
            <a:r>
              <a:rPr lang="en-US" sz="1800" b="0" u="sng"/>
              <a:t>nicholas.car@csiro.au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0D7DD-DD87-644D-B262-6EB3418FCAB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LAND &amp; WATER</a:t>
            </a:r>
          </a:p>
        </p:txBody>
      </p:sp>
    </p:spTree>
    <p:extLst>
      <p:ext uri="{BB962C8B-B14F-4D97-AF65-F5344CB8AC3E}">
        <p14:creationId xmlns:p14="http://schemas.microsoft.com/office/powerpoint/2010/main" val="6199461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98B6D-9118-CE45-A4EB-23230CD9D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CCDA3-16B4-DD4C-83B8-1FA8E6EAB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B12524-A01C-584A-B88D-A76516BAA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242F25-9270-464C-A093-670CC1DEC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39</a:t>
            </a:fld>
            <a:r>
              <a:rPr lang="en-AU" dirty="0"/>
              <a:t>  |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E32626-70D3-3744-96CF-839E70D57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797"/>
            <a:ext cx="9144000" cy="511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89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2DB1-74BC-2A42-974E-B9A17CDD1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71673-FB79-0B4D-8145-80347C0AC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Profile upgrade opportunities</a:t>
            </a:r>
          </a:p>
          <a:p>
            <a:r>
              <a:rPr lang="en-US" sz="2800"/>
              <a:t>Emergent graph</a:t>
            </a:r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A732EF-1034-054C-BC2A-AE77ADFEB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BBE0E9-DE57-764D-A689-F39EDF76C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4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5163624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DDBD4-8678-9B47-B32C-0DF5BD41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2F453-6BDE-0343-A23C-F93786C0F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F7E427-612C-9D4A-8247-41142EB79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509C7-2AC0-6B47-BE78-B8A5DCB18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40</a:t>
            </a:fld>
            <a:r>
              <a:rPr lang="en-AU" dirty="0"/>
              <a:t>  |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06D55D-FF20-D546-A65F-EDC603294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2550"/>
            <a:ext cx="7162800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48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EBC8B-0321-734D-9A9B-875610550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62825-4729-4A45-9964-CB5014C58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D2F086-2CAB-FA46-B039-1554063AF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07D2D3-5E07-F545-A4F3-B6EDB8EBB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41</a:t>
            </a:fld>
            <a:r>
              <a:rPr lang="en-AU" dirty="0"/>
              <a:t>  |</a:t>
            </a:r>
          </a:p>
        </p:txBody>
      </p:sp>
      <p:pic>
        <p:nvPicPr>
          <p:cNvPr id="7170" name="Picture 2" descr="http://pid.data.gov.au/websrv/reference/def/ont/agrif/agrif.png">
            <a:extLst>
              <a:ext uri="{FF2B5EF4-FFF2-40B4-BE49-F238E27FC236}">
                <a16:creationId xmlns:a16="http://schemas.microsoft.com/office/drawing/2014/main" id="{EE87CD76-6539-FF4F-A207-1E5C31C66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2163"/>
            <a:ext cx="9144000" cy="527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2554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4BBCA-D8CE-4F4C-BFF7-621D24C34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DB239-2092-5E49-995D-F2051F262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455187-3878-3541-B3A3-4A279E23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8FDE79-E9BC-E641-932B-348FEE274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42</a:t>
            </a:fld>
            <a:r>
              <a:rPr lang="en-AU" dirty="0"/>
              <a:t>  |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4319A7-857F-6A4B-9F2D-09ECEA592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977900"/>
            <a:ext cx="72390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400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2E423-E1D2-BF4A-A799-B1B8CEA9D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BF344-F899-6944-83A1-2138B1C61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B01F45-8DB4-0543-846D-114991E7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1E875-F92D-9148-AB2D-F6E1FC70A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43</a:t>
            </a:fld>
            <a:r>
              <a:rPr lang="en-AU" dirty="0"/>
              <a:t>  |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B9C7AF-7BC4-F843-B5C2-66FF5D6FC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67"/>
            <a:ext cx="9144000" cy="681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422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78878-20B7-4444-9E2B-3D4EAC42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1B9EE-9063-E449-BB77-59995E083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7407D-D138-7B41-8E78-F652855AA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2B679-DF44-974D-8A89-754412648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44</a:t>
            </a:fld>
            <a:r>
              <a:rPr lang="en-AU" dirty="0"/>
              <a:t>  |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93930E-E6B5-094F-97BF-A0E825B95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7302"/>
            <a:ext cx="9144000" cy="544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496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B87C1-2865-5F4A-9F3D-AE66ED373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50534-5301-ED44-9441-1E91273BC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954552-2C68-9044-8653-C85DC4FFB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2D3248-C148-E144-A438-62061B815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45</a:t>
            </a:fld>
            <a:r>
              <a:rPr lang="en-AU" dirty="0"/>
              <a:t>  |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05C327-600D-A04A-A53E-F52A79EC5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602"/>
            <a:ext cx="9144000" cy="641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616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ABC5F-860F-0745-A451-13593CBC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057F6-F465-5447-A2C1-F0C8196C3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/>
              <a:t> &lt;</a:t>
            </a:r>
            <a:r>
              <a:rPr lang="en-AU" sz="2000" b="1">
                <a:solidFill>
                  <a:srgbClr val="C00000"/>
                </a:solidFill>
              </a:rPr>
              <a:t>http://test.linked.data.gov.au/org/O-000928</a:t>
            </a:r>
            <a:r>
              <a:rPr lang="en-AU" sz="2000"/>
              <a:t>&gt; a    </a:t>
            </a:r>
            <a:br>
              <a:rPr lang="en-AU" sz="2000"/>
            </a:br>
            <a:r>
              <a:rPr lang="en-AU" sz="2000"/>
              <a:t>                                                                auorg#NonCorporateCommonwealthEntity , 				</a:t>
            </a:r>
            <a:r>
              <a:rPr lang="en-AU" sz="2000" b="1"/>
              <a:t>org:Organization </a:t>
            </a:r>
            <a:r>
              <a:rPr lang="en-AU" sz="2000"/>
              <a:t>;</a:t>
            </a:r>
          </a:p>
          <a:p>
            <a:pPr marL="0" indent="0">
              <a:buNone/>
            </a:pPr>
            <a:r>
              <a:rPr lang="en-AU" sz="2000"/>
              <a:t>    rdfs:label "Australian Bureau of Statistics" ;</a:t>
            </a:r>
          </a:p>
          <a:p>
            <a:pPr marL="0" indent="0">
              <a:buNone/>
            </a:pPr>
            <a:r>
              <a:rPr lang="en-AU" sz="2000"/>
              <a:t>    …</a:t>
            </a:r>
          </a:p>
          <a:p>
            <a:pPr marL="0" indent="0">
              <a:buNone/>
            </a:pPr>
            <a:r>
              <a:rPr lang="en-AU" sz="2000"/>
              <a:t>    auorg:budgetAppropriations "368919000"^^auorg:AustralianDollars ;</a:t>
            </a:r>
          </a:p>
          <a:p>
            <a:pPr marL="0" indent="0">
              <a:buNone/>
            </a:pPr>
            <a:r>
              <a:rPr lang="en-AU" sz="2000"/>
              <a:t>    auorg:portfolio &lt;http://test.linked.data.gov.au/portfolio/78921&gt; ;</a:t>
            </a:r>
          </a:p>
          <a:p>
            <a:pPr marL="0" indent="0">
              <a:buNone/>
            </a:pPr>
            <a:r>
              <a:rPr lang="en-AU" sz="2000"/>
              <a:t>    …</a:t>
            </a:r>
          </a:p>
          <a:p>
            <a:pPr marL="0" indent="0">
              <a:buNone/>
            </a:pPr>
            <a:r>
              <a:rPr lang="en-AU" sz="2000"/>
              <a:t>    owl:seeAlso &lt;http://www.abs.gov.au&gt; ;</a:t>
            </a:r>
          </a:p>
          <a:p>
            <a:pPr marL="0" indent="0">
              <a:buNone/>
            </a:pPr>
            <a:r>
              <a:rPr lang="en-AU" sz="2000"/>
              <a:t>    vcard:</a:t>
            </a:r>
            <a:r>
              <a:rPr lang="en-AU" sz="2000" b="1"/>
              <a:t>hasStreetAddress</a:t>
            </a:r>
            <a:r>
              <a:rPr lang="en-AU" sz="2000"/>
              <a:t> &lt;</a:t>
            </a:r>
            <a:r>
              <a:rPr lang="en-AU" sz="2000" b="1">
                <a:solidFill>
                  <a:srgbClr val="C00000"/>
                </a:solidFill>
              </a:rPr>
              <a:t>http://gnafld.net/address/GAACT714857871</a:t>
            </a:r>
            <a:r>
              <a:rPr lang="en-AU" sz="2000"/>
              <a:t>&gt; ;</a:t>
            </a:r>
          </a:p>
          <a:p>
            <a:pPr marL="0" indent="0">
              <a:buNone/>
            </a:pPr>
            <a:r>
              <a:rPr lang="en-AU" sz="2000"/>
              <a:t>    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B4696-4772-5346-A841-C445924F4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C1CA5-0846-EB42-A055-924C0D5A5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46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0905856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3DFF9-DB7D-9A47-9589-A3B984818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F3AF8-BBB9-804F-AE88-EC12FE123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229F36-7A99-DF4C-9B0A-1A0192424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8DB2-77B0-F24C-98CF-567E3231F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47</a:t>
            </a:fld>
            <a:r>
              <a:rPr lang="en-AU" dirty="0"/>
              <a:t>  |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E0729-F0CB-3647-844E-1BEAC32EF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3083"/>
            <a:ext cx="9144000" cy="461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20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56E3F-F140-CE42-812C-FD5005FD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Profile upgrade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D573F-AEB0-D04C-AEBF-1A644A371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/>
              <a:t>Tighten up parts of the standard for particular purposes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Implement things for an entire community – ANZ 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Cater for an “emergent graph”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862AC-A692-464E-8070-F9BE7EAD9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F6F09-AAE1-E942-9364-D22360061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5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486012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56E3F-F140-CE42-812C-FD5005FD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Profile upgrade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D573F-AEB0-D04C-AEBF-1A644A371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/>
              <a:t>Tighten up parts of the standard for particular purposes</a:t>
            </a:r>
          </a:p>
          <a:p>
            <a:pPr lvl="1"/>
            <a:r>
              <a:rPr lang="en-US"/>
              <a:t>Irina will walk you through GA’s requirements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862AC-A692-464E-8070-F9BE7EAD9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F6F09-AAE1-E942-9364-D22360061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6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071755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56E3F-F140-CE42-812C-FD5005FD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Profile upgrade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D573F-AEB0-D04C-AEBF-1A644A371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/>
              <a:t>Tighten up parts of the standard for particular purposes</a:t>
            </a:r>
          </a:p>
          <a:p>
            <a:pPr lvl="1"/>
            <a:r>
              <a:rPr lang="en-US"/>
              <a:t>Irina will walk you through GA’s requirements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862AC-A692-464E-8070-F9BE7EAD9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F6F09-AAE1-E942-9364-D22360061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7</a:t>
            </a:fld>
            <a:r>
              <a:rPr lang="en-AU" dirty="0"/>
              <a:t>  |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CB6E0F-0FB5-5141-851E-D9A8D5DD69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10"/>
          <a:stretch/>
        </p:blipFill>
        <p:spPr>
          <a:xfrm>
            <a:off x="144338" y="2931103"/>
            <a:ext cx="8820150" cy="29461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1BA982-3431-C843-AF50-FA57140969E4}"/>
              </a:ext>
            </a:extLst>
          </p:cNvPr>
          <p:cNvSpPr txBox="1"/>
          <p:nvPr/>
        </p:nvSpPr>
        <p:spPr>
          <a:xfrm>
            <a:off x="1481360" y="2148593"/>
            <a:ext cx="6146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e.g. Metadata entity set information (MD_Metadata): </a:t>
            </a:r>
            <a:br>
              <a:rPr lang="en-US"/>
            </a:br>
            <a:r>
              <a:rPr lang="en-US">
                <a:hlinkClick r:id="rId3"/>
              </a:rPr>
              <a:t>http://pid.geoscience.gov.au/def/schema/ga/ISO19115-1-2014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462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56E3F-F140-CE42-812C-FD5005FD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Profile upgrade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D573F-AEB0-D04C-AEBF-1A644A371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</a:rPr>
              <a:t>Tighten up parts of the standard for particular purposes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Implement things for an entire community – ANZ 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862AC-A692-464E-8070-F9BE7EAD9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F6F09-AAE1-E942-9364-D22360061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8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794957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56E3F-F140-CE42-812C-FD5005FD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Profile upgrade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D573F-AEB0-D04C-AEBF-1A644A371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</a:rPr>
              <a:t>Tighten up parts of the standard for particular purposes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Implement things for an entire community – ANZ</a:t>
            </a:r>
          </a:p>
          <a:p>
            <a:pPr lvl="1"/>
            <a:r>
              <a:rPr lang="en-US"/>
              <a:t>Shared expectations</a:t>
            </a:r>
          </a:p>
          <a:p>
            <a:pPr lvl="1"/>
            <a:endParaRPr lang="en-US"/>
          </a:p>
          <a:p>
            <a:pPr lvl="2"/>
            <a:r>
              <a:rPr lang="en-US"/>
              <a:t>Certain fields are expected from all participants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/>
          </a:p>
          <a:p>
            <a:pPr lvl="1">
              <a:buFont typeface="Arial" panose="020B0604020202020204" pitchFamily="34" charset="0"/>
              <a:buChar char="•"/>
            </a:pPr>
            <a:endParaRPr lang="en-US"/>
          </a:p>
          <a:p>
            <a:pPr marL="457200" indent="-457200">
              <a:buFont typeface="+mj-lt"/>
              <a:buAutoNum type="arabicPeriod"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862AC-A692-464E-8070-F9BE7EAD9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Metadata and Linked Data. Where is it all going?  |  Nicholas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F6F09-AAE1-E942-9364-D22360061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9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501822717"/>
      </p:ext>
    </p:extLst>
  </p:cSld>
  <p:clrMapOvr>
    <a:masterClrMapping/>
  </p:clrMapOvr>
</p:sld>
</file>

<file path=ppt/theme/theme1.xml><?xml version="1.0" encoding="utf-8"?>
<a:theme xmlns:a="http://schemas.openxmlformats.org/drawingml/2006/main" name="CSIRO Theme">
  <a:themeElements>
    <a:clrScheme name="CSIRO Midday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313C"/>
      </a:accent2>
      <a:accent3>
        <a:srgbClr val="78BE20"/>
      </a:accent3>
      <a:accent4>
        <a:srgbClr val="4A7729"/>
      </a:accent4>
      <a:accent5>
        <a:srgbClr val="9FAEE5"/>
      </a:accent5>
      <a:accent6>
        <a:srgbClr val="1E22AA"/>
      </a:accent6>
      <a:hlink>
        <a:srgbClr val="41B6E6"/>
      </a:hlink>
      <a:folHlink>
        <a:srgbClr val="004B87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IRO" id="{C9C06D2C-DA67-7E4B-BD95-05A1AC3136DD}" vid="{41629002-526B-DE4C-A139-E8BCD1EBE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CSIRO Theme</Template>
  <TotalTime>201</TotalTime>
  <Words>1753</Words>
  <Application>Microsoft Macintosh PowerPoint</Application>
  <PresentationFormat>On-screen Show (4:3)</PresentationFormat>
  <Paragraphs>354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Arial</vt:lpstr>
      <vt:lpstr>Calibri</vt:lpstr>
      <vt:lpstr>CSIRO Theme</vt:lpstr>
      <vt:lpstr>Metadata and Linked Data.  Where is it all going? </vt:lpstr>
      <vt:lpstr>About me!</vt:lpstr>
      <vt:lpstr>Outline </vt:lpstr>
      <vt:lpstr>Outline </vt:lpstr>
      <vt:lpstr>Profile upgrade opportunities</vt:lpstr>
      <vt:lpstr>Profile upgrade opportunities</vt:lpstr>
      <vt:lpstr>Profile upgrade opportunities</vt:lpstr>
      <vt:lpstr>Profile upgrade opportunities</vt:lpstr>
      <vt:lpstr>Profile upgrade opportunities</vt:lpstr>
      <vt:lpstr>Profile upgrade opportunities</vt:lpstr>
      <vt:lpstr>Profile upgrade opportunities</vt:lpstr>
      <vt:lpstr>Outline </vt:lpstr>
      <vt:lpstr>Emergent graph</vt:lpstr>
      <vt:lpstr>Emergent graph</vt:lpstr>
      <vt:lpstr>Emergent graph</vt:lpstr>
      <vt:lpstr>Emergent graph</vt:lpstr>
      <vt:lpstr>Emergent graph</vt:lpstr>
      <vt:lpstr>Emergent graph</vt:lpstr>
      <vt:lpstr>Emergent graph</vt:lpstr>
      <vt:lpstr>Emergent graph - pattern</vt:lpstr>
      <vt:lpstr>Emergent graph – how, at GA</vt:lpstr>
      <vt:lpstr>PowerPoint Presentation</vt:lpstr>
      <vt:lpstr>Emergent graph – how, at GA</vt:lpstr>
      <vt:lpstr>PowerPoint Presentation</vt:lpstr>
      <vt:lpstr>Emergent graph – how, at GA</vt:lpstr>
      <vt:lpstr>Emergent graph – how, at GA</vt:lpstr>
      <vt:lpstr>Emergent graph – FSDF</vt:lpstr>
      <vt:lpstr>Emergent graph – FSDF</vt:lpstr>
      <vt:lpstr>Emergent graph – FSDF</vt:lpstr>
      <vt:lpstr>Emergent graph – FSDF</vt:lpstr>
      <vt:lpstr>Emergent graph – FSDF</vt:lpstr>
      <vt:lpstr>Emergent graph – FSDF</vt:lpstr>
      <vt:lpstr>Emergent graph – FSDF</vt:lpstr>
      <vt:lpstr>Emergent graph – FSDF</vt:lpstr>
      <vt:lpstr>Emergent graph – Linked Data</vt:lpstr>
      <vt:lpstr>Emergent graph – Linked Data</vt:lpstr>
      <vt:lpstr>Emergent graph – Linked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Metadata and Linked Data.  Where is it all going? </dc:title>
  <dc:creator>Nicholas Car</dc:creator>
  <cp:lastModifiedBy>Nicholas Car</cp:lastModifiedBy>
  <cp:revision>10</cp:revision>
  <dcterms:created xsi:type="dcterms:W3CDTF">2018-06-12T10:45:13Z</dcterms:created>
  <dcterms:modified xsi:type="dcterms:W3CDTF">2018-06-12T22:15:44Z</dcterms:modified>
</cp:coreProperties>
</file>