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8"/>
  </p:handoutMasterIdLst>
  <p:sldIdLst>
    <p:sldId id="256" r:id="rId2"/>
    <p:sldId id="266" r:id="rId3"/>
    <p:sldId id="258" r:id="rId4"/>
    <p:sldId id="305" r:id="rId5"/>
    <p:sldId id="282" r:id="rId6"/>
    <p:sldId id="284" r:id="rId7"/>
    <p:sldId id="259" r:id="rId8"/>
    <p:sldId id="268" r:id="rId9"/>
    <p:sldId id="273" r:id="rId10"/>
    <p:sldId id="269" r:id="rId11"/>
    <p:sldId id="274" r:id="rId12"/>
    <p:sldId id="270" r:id="rId13"/>
    <p:sldId id="275" r:id="rId14"/>
    <p:sldId id="271" r:id="rId15"/>
    <p:sldId id="276" r:id="rId16"/>
    <p:sldId id="296" r:id="rId17"/>
    <p:sldId id="272" r:id="rId18"/>
    <p:sldId id="277" r:id="rId19"/>
    <p:sldId id="267" r:id="rId20"/>
    <p:sldId id="262" r:id="rId21"/>
    <p:sldId id="278" r:id="rId22"/>
    <p:sldId id="283" r:id="rId23"/>
    <p:sldId id="343" r:id="rId24"/>
    <p:sldId id="263" r:id="rId25"/>
    <p:sldId id="279" r:id="rId26"/>
    <p:sldId id="307" r:id="rId27"/>
    <p:sldId id="308" r:id="rId28"/>
    <p:sldId id="261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81" r:id="rId41"/>
    <p:sldId id="298" r:id="rId42"/>
    <p:sldId id="299" r:id="rId43"/>
    <p:sldId id="300" r:id="rId44"/>
    <p:sldId id="309" r:id="rId45"/>
    <p:sldId id="301" r:id="rId46"/>
    <p:sldId id="302" r:id="rId47"/>
    <p:sldId id="303" r:id="rId48"/>
    <p:sldId id="310" r:id="rId49"/>
    <p:sldId id="311" r:id="rId50"/>
    <p:sldId id="318" r:id="rId51"/>
    <p:sldId id="312" r:id="rId52"/>
    <p:sldId id="317" r:id="rId53"/>
    <p:sldId id="319" r:id="rId54"/>
    <p:sldId id="313" r:id="rId55"/>
    <p:sldId id="314" r:id="rId56"/>
    <p:sldId id="315" r:id="rId57"/>
    <p:sldId id="316" r:id="rId58"/>
    <p:sldId id="320" r:id="rId59"/>
    <p:sldId id="322" r:id="rId60"/>
    <p:sldId id="323" r:id="rId61"/>
    <p:sldId id="324" r:id="rId62"/>
    <p:sldId id="326" r:id="rId63"/>
    <p:sldId id="325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44" r:id="rId72"/>
    <p:sldId id="345" r:id="rId73"/>
    <p:sldId id="346" r:id="rId74"/>
    <p:sldId id="347" r:id="rId75"/>
    <p:sldId id="348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04" r:id="rId86"/>
    <p:sldId id="26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45A"/>
    <a:srgbClr val="232D6F"/>
    <a:srgbClr val="A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80222-CE1E-6E4F-AA85-07B67A5B8CA3}" v="1" dt="2019-10-17T01:21:24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Car" userId="9200765edd8223da" providerId="LiveId" clId="{58B882A3-B644-5946-9B6E-CB3EC4FF2271}"/>
    <pc:docChg chg="undo custSel addSld delSld modSld sldOrd modMainMaster">
      <pc:chgData name="Nicholas Car" userId="9200765edd8223da" providerId="LiveId" clId="{58B882A3-B644-5946-9B6E-CB3EC4FF2271}" dt="2019-09-10T07:38:40.472" v="5043" actId="1076"/>
      <pc:docMkLst>
        <pc:docMk/>
      </pc:docMkLst>
      <pc:sldChg chg="addSp delSp modSp">
        <pc:chgData name="Nicholas Car" userId="9200765edd8223da" providerId="LiveId" clId="{58B882A3-B644-5946-9B6E-CB3EC4FF2271}" dt="2019-09-10T05:39:02.115" v="1113" actId="478"/>
        <pc:sldMkLst>
          <pc:docMk/>
          <pc:sldMk cId="3647841149" sldId="256"/>
        </pc:sldMkLst>
        <pc:spChg chg="mod">
          <ac:chgData name="Nicholas Car" userId="9200765edd8223da" providerId="LiveId" clId="{58B882A3-B644-5946-9B6E-CB3EC4FF2271}" dt="2019-09-10T02:50:48.546" v="9" actId="27636"/>
          <ac:spMkLst>
            <pc:docMk/>
            <pc:sldMk cId="3647841149" sldId="256"/>
            <ac:spMk id="3" creationId="{6D5AA4BC-B883-CB4C-AB57-D13933A1E20A}"/>
          </ac:spMkLst>
        </pc:spChg>
        <pc:spChg chg="mod">
          <ac:chgData name="Nicholas Car" userId="9200765edd8223da" providerId="LiveId" clId="{58B882A3-B644-5946-9B6E-CB3EC4FF2271}" dt="2019-09-10T03:14:02.685" v="785" actId="20577"/>
          <ac:spMkLst>
            <pc:docMk/>
            <pc:sldMk cId="3647841149" sldId="256"/>
            <ac:spMk id="4" creationId="{B4253752-96CC-3448-BE39-DF8AC2D64D27}"/>
          </ac:spMkLst>
        </pc:spChg>
        <pc:spChg chg="add mod">
          <ac:chgData name="Nicholas Car" userId="9200765edd8223da" providerId="LiveId" clId="{58B882A3-B644-5946-9B6E-CB3EC4FF2271}" dt="2019-09-10T02:52:38.149" v="73" actId="1076"/>
          <ac:spMkLst>
            <pc:docMk/>
            <pc:sldMk cId="3647841149" sldId="256"/>
            <ac:spMk id="5" creationId="{C66A7186-DE26-B840-81E1-D3F0CA31CA39}"/>
          </ac:spMkLst>
        </pc:spChg>
        <pc:spChg chg="add del mod">
          <ac:chgData name="Nicholas Car" userId="9200765edd8223da" providerId="LiveId" clId="{58B882A3-B644-5946-9B6E-CB3EC4FF2271}" dt="2019-09-10T05:39:02.115" v="1113" actId="478"/>
          <ac:spMkLst>
            <pc:docMk/>
            <pc:sldMk cId="3647841149" sldId="256"/>
            <ac:spMk id="6" creationId="{B4DD595D-EEE6-DD41-B48B-88FC975996D8}"/>
          </ac:spMkLst>
        </pc:spChg>
        <pc:spChg chg="add del mod">
          <ac:chgData name="Nicholas Car" userId="9200765edd8223da" providerId="LiveId" clId="{58B882A3-B644-5946-9B6E-CB3EC4FF2271}" dt="2019-09-10T05:38:57.829" v="1112" actId="478"/>
          <ac:spMkLst>
            <pc:docMk/>
            <pc:sldMk cId="3647841149" sldId="256"/>
            <ac:spMk id="7" creationId="{D235EBB2-3342-B848-9BB7-3568EC440254}"/>
          </ac:spMkLst>
        </pc:spChg>
      </pc:sldChg>
      <pc:sldChg chg="modSp">
        <pc:chgData name="Nicholas Car" userId="9200765edd8223da" providerId="LiveId" clId="{58B882A3-B644-5946-9B6E-CB3EC4FF2271}" dt="2019-09-10T06:07:54.128" v="2172" actId="20577"/>
        <pc:sldMkLst>
          <pc:docMk/>
          <pc:sldMk cId="1177666038" sldId="258"/>
        </pc:sldMkLst>
        <pc:spChg chg="mod">
          <ac:chgData name="Nicholas Car" userId="9200765edd8223da" providerId="LiveId" clId="{58B882A3-B644-5946-9B6E-CB3EC4FF2271}" dt="2019-09-10T05:38:43.536" v="1110" actId="113"/>
          <ac:spMkLst>
            <pc:docMk/>
            <pc:sldMk cId="1177666038" sldId="258"/>
            <ac:spMk id="2" creationId="{B37F078F-AF91-B840-B834-CF97EC75DC85}"/>
          </ac:spMkLst>
        </pc:spChg>
        <pc:spChg chg="mod">
          <ac:chgData name="Nicholas Car" userId="9200765edd8223da" providerId="LiveId" clId="{58B882A3-B644-5946-9B6E-CB3EC4FF2271}" dt="2019-09-10T06:07:54.128" v="2172" actId="20577"/>
          <ac:spMkLst>
            <pc:docMk/>
            <pc:sldMk cId="1177666038" sldId="258"/>
            <ac:spMk id="3" creationId="{F64280AD-840F-9344-92FC-63A430949E73}"/>
          </ac:spMkLst>
        </pc:spChg>
      </pc:sldChg>
      <pc:sldChg chg="addSp delSp modSp add">
        <pc:chgData name="Nicholas Car" userId="9200765edd8223da" providerId="LiveId" clId="{58B882A3-B644-5946-9B6E-CB3EC4FF2271}" dt="2019-09-10T05:41:30.602" v="1132" actId="20577"/>
        <pc:sldMkLst>
          <pc:docMk/>
          <pc:sldMk cId="194606922" sldId="259"/>
        </pc:sldMkLst>
        <pc:spChg chg="mod">
          <ac:chgData name="Nicholas Car" userId="9200765edd8223da" providerId="LiveId" clId="{58B882A3-B644-5946-9B6E-CB3EC4FF2271}" dt="2019-09-10T02:53:53.723" v="101" actId="113"/>
          <ac:spMkLst>
            <pc:docMk/>
            <pc:sldMk cId="194606922" sldId="259"/>
            <ac:spMk id="2" creationId="{A6BEBA22-63D2-1641-B4AF-BCD16568839A}"/>
          </ac:spMkLst>
        </pc:spChg>
        <pc:spChg chg="mod">
          <ac:chgData name="Nicholas Car" userId="9200765edd8223da" providerId="LiveId" clId="{58B882A3-B644-5946-9B6E-CB3EC4FF2271}" dt="2019-09-10T05:41:30.602" v="1132" actId="20577"/>
          <ac:spMkLst>
            <pc:docMk/>
            <pc:sldMk cId="194606922" sldId="259"/>
            <ac:spMk id="3" creationId="{23F6EAEE-1B0C-0C47-94E7-D6CC668A9940}"/>
          </ac:spMkLst>
        </pc:spChg>
        <pc:picChg chg="add del mod">
          <ac:chgData name="Nicholas Car" userId="9200765edd8223da" providerId="LiveId" clId="{58B882A3-B644-5946-9B6E-CB3EC4FF2271}" dt="2019-09-10T02:54:24.882" v="127" actId="478"/>
          <ac:picMkLst>
            <pc:docMk/>
            <pc:sldMk cId="194606922" sldId="259"/>
            <ac:picMk id="1025" creationId="{776775A2-97B5-3941-887F-0F6D52A9F71B}"/>
          </ac:picMkLst>
        </pc:picChg>
      </pc:sldChg>
      <pc:sldChg chg="addSp delSp modSp add">
        <pc:chgData name="Nicholas Car" userId="9200765edd8223da" providerId="LiveId" clId="{58B882A3-B644-5946-9B6E-CB3EC4FF2271}" dt="2019-09-10T07:01:50.637" v="3860" actId="1037"/>
        <pc:sldMkLst>
          <pc:docMk/>
          <pc:sldMk cId="2928214734" sldId="261"/>
        </pc:sldMkLst>
        <pc:spChg chg="mod">
          <ac:chgData name="Nicholas Car" userId="9200765edd8223da" providerId="LiveId" clId="{58B882A3-B644-5946-9B6E-CB3EC4FF2271}" dt="2019-09-10T02:54:17.562" v="126" actId="20577"/>
          <ac:spMkLst>
            <pc:docMk/>
            <pc:sldMk cId="2928214734" sldId="261"/>
            <ac:spMk id="2" creationId="{A6BEBA22-63D2-1641-B4AF-BCD16568839A}"/>
          </ac:spMkLst>
        </pc:spChg>
        <pc:spChg chg="mod">
          <ac:chgData name="Nicholas Car" userId="9200765edd8223da" providerId="LiveId" clId="{58B882A3-B644-5946-9B6E-CB3EC4FF2271}" dt="2019-09-10T06:21:03.142" v="2403"/>
          <ac:spMkLst>
            <pc:docMk/>
            <pc:sldMk cId="2928214734" sldId="261"/>
            <ac:spMk id="3" creationId="{23F6EAEE-1B0C-0C47-94E7-D6CC668A9940}"/>
          </ac:spMkLst>
        </pc:spChg>
        <pc:picChg chg="add del mod">
          <ac:chgData name="Nicholas Car" userId="9200765edd8223da" providerId="LiveId" clId="{58B882A3-B644-5946-9B6E-CB3EC4FF2271}" dt="2019-09-10T07:01:28.711" v="3835" actId="478"/>
          <ac:picMkLst>
            <pc:docMk/>
            <pc:sldMk cId="2928214734" sldId="261"/>
            <ac:picMk id="4" creationId="{03629DF1-646D-B747-9D08-046AA354D36B}"/>
          </ac:picMkLst>
        </pc:picChg>
        <pc:picChg chg="add mod">
          <ac:chgData name="Nicholas Car" userId="9200765edd8223da" providerId="LiveId" clId="{58B882A3-B644-5946-9B6E-CB3EC4FF2271}" dt="2019-09-10T07:01:47.397" v="3850" actId="1038"/>
          <ac:picMkLst>
            <pc:docMk/>
            <pc:sldMk cId="2928214734" sldId="261"/>
            <ac:picMk id="5" creationId="{F23440A1-0F57-8844-AD18-CAB458CBD9A1}"/>
          </ac:picMkLst>
        </pc:picChg>
        <pc:picChg chg="add mod">
          <ac:chgData name="Nicholas Car" userId="9200765edd8223da" providerId="LiveId" clId="{58B882A3-B644-5946-9B6E-CB3EC4FF2271}" dt="2019-09-10T07:01:50.637" v="3860" actId="1037"/>
          <ac:picMkLst>
            <pc:docMk/>
            <pc:sldMk cId="2928214734" sldId="261"/>
            <ac:picMk id="6" creationId="{78F4CC29-0394-8541-9C9A-BE3490E86DF9}"/>
          </ac:picMkLst>
        </pc:picChg>
        <pc:picChg chg="del">
          <ac:chgData name="Nicholas Car" userId="9200765edd8223da" providerId="LiveId" clId="{58B882A3-B644-5946-9B6E-CB3EC4FF2271}" dt="2019-09-10T02:54:28.624" v="128" actId="478"/>
          <ac:picMkLst>
            <pc:docMk/>
            <pc:sldMk cId="2928214734" sldId="261"/>
            <ac:picMk id="1025" creationId="{776775A2-97B5-3941-887F-0F6D52A9F71B}"/>
          </ac:picMkLst>
        </pc:picChg>
      </pc:sldChg>
      <pc:sldChg chg="addSp modSp add ord">
        <pc:chgData name="Nicholas Car" userId="9200765edd8223da" providerId="LiveId" clId="{58B882A3-B644-5946-9B6E-CB3EC4FF2271}" dt="2019-09-10T07:18:51.229" v="4424" actId="255"/>
        <pc:sldMkLst>
          <pc:docMk/>
          <pc:sldMk cId="605471985" sldId="262"/>
        </pc:sldMkLst>
        <pc:spChg chg="mod">
          <ac:chgData name="Nicholas Car" userId="9200765edd8223da" providerId="LiveId" clId="{58B882A3-B644-5946-9B6E-CB3EC4FF2271}" dt="2019-09-10T07:18:51.229" v="4424" actId="255"/>
          <ac:spMkLst>
            <pc:docMk/>
            <pc:sldMk cId="605471985" sldId="262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6:48:16.462" v="3455" actId="207"/>
          <ac:spMkLst>
            <pc:docMk/>
            <pc:sldMk cId="605471985" sldId="262"/>
            <ac:spMk id="4" creationId="{B4EBC739-B0EA-AB42-B6FF-1C6611D34E55}"/>
          </ac:spMkLst>
        </pc:spChg>
        <pc:picChg chg="mod">
          <ac:chgData name="Nicholas Car" userId="9200765edd8223da" providerId="LiveId" clId="{58B882A3-B644-5946-9B6E-CB3EC4FF2271}" dt="2019-09-10T03:09:15.850" v="710" actId="1076"/>
          <ac:picMkLst>
            <pc:docMk/>
            <pc:sldMk cId="605471985" sldId="262"/>
            <ac:picMk id="1025" creationId="{776775A2-97B5-3941-887F-0F6D52A9F71B}"/>
          </ac:picMkLst>
        </pc:picChg>
      </pc:sldChg>
      <pc:sldChg chg="addSp delSp modSp add">
        <pc:chgData name="Nicholas Car" userId="9200765edd8223da" providerId="LiveId" clId="{58B882A3-B644-5946-9B6E-CB3EC4FF2271}" dt="2019-09-10T06:51:41.491" v="3665" actId="14100"/>
        <pc:sldMkLst>
          <pc:docMk/>
          <pc:sldMk cId="635672153" sldId="263"/>
        </pc:sldMkLst>
        <pc:spChg chg="mod">
          <ac:chgData name="Nicholas Car" userId="9200765edd8223da" providerId="LiveId" clId="{58B882A3-B644-5946-9B6E-CB3EC4FF2271}" dt="2019-09-10T06:50:57.594" v="3628" actId="20577"/>
          <ac:spMkLst>
            <pc:docMk/>
            <pc:sldMk cId="635672153" sldId="263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6:51:41.491" v="3665" actId="14100"/>
          <ac:spMkLst>
            <pc:docMk/>
            <pc:sldMk cId="635672153" sldId="263"/>
            <ac:spMk id="5" creationId="{B38B4257-044D-D549-A6A3-28965D3B42E7}"/>
          </ac:spMkLst>
        </pc:spChg>
        <pc:picChg chg="del">
          <ac:chgData name="Nicholas Car" userId="9200765edd8223da" providerId="LiveId" clId="{58B882A3-B644-5946-9B6E-CB3EC4FF2271}" dt="2019-09-10T03:10:12.968" v="740" actId="478"/>
          <ac:picMkLst>
            <pc:docMk/>
            <pc:sldMk cId="635672153" sldId="263"/>
            <ac:picMk id="1025" creationId="{776775A2-97B5-3941-887F-0F6D52A9F71B}"/>
          </ac:picMkLst>
        </pc:picChg>
      </pc:sldChg>
      <pc:sldChg chg="addSp delSp modSp add">
        <pc:chgData name="Nicholas Car" userId="9200765edd8223da" providerId="LiveId" clId="{58B882A3-B644-5946-9B6E-CB3EC4FF2271}" dt="2019-09-10T07:28:12.678" v="4854" actId="1076"/>
        <pc:sldMkLst>
          <pc:docMk/>
          <pc:sldMk cId="3393736426" sldId="265"/>
        </pc:sldMkLst>
        <pc:spChg chg="add del mod">
          <ac:chgData name="Nicholas Car" userId="9200765edd8223da" providerId="LiveId" clId="{58B882A3-B644-5946-9B6E-CB3EC4FF2271}" dt="2019-09-10T03:10:05.713" v="737"/>
          <ac:spMkLst>
            <pc:docMk/>
            <pc:sldMk cId="3393736426" sldId="265"/>
            <ac:spMk id="3" creationId="{D8CFEFCB-191B-FE43-8888-CF284E3B1152}"/>
          </ac:spMkLst>
        </pc:spChg>
        <pc:spChg chg="add del mod">
          <ac:chgData name="Nicholas Car" userId="9200765edd8223da" providerId="LiveId" clId="{58B882A3-B644-5946-9B6E-CB3EC4FF2271}" dt="2019-09-10T03:13:43.038" v="784" actId="478"/>
          <ac:spMkLst>
            <pc:docMk/>
            <pc:sldMk cId="3393736426" sldId="265"/>
            <ac:spMk id="4" creationId="{7A346DE6-794F-B34D-BBCC-B3731234D9DB}"/>
          </ac:spMkLst>
        </pc:spChg>
        <pc:picChg chg="add mod">
          <ac:chgData name="Nicholas Car" userId="9200765edd8223da" providerId="LiveId" clId="{58B882A3-B644-5946-9B6E-CB3EC4FF2271}" dt="2019-09-10T07:28:12.678" v="4854" actId="1076"/>
          <ac:picMkLst>
            <pc:docMk/>
            <pc:sldMk cId="3393736426" sldId="265"/>
            <ac:picMk id="5" creationId="{D9236C27-411D-824C-BA87-45B348B64B9C}"/>
          </ac:picMkLst>
        </pc:picChg>
      </pc:sldChg>
      <pc:sldChg chg="addSp modSp add">
        <pc:chgData name="Nicholas Car" userId="9200765edd8223da" providerId="LiveId" clId="{58B882A3-B644-5946-9B6E-CB3EC4FF2271}" dt="2019-09-10T06:42:44.175" v="3316" actId="1076"/>
        <pc:sldMkLst>
          <pc:docMk/>
          <pc:sldMk cId="3443038656" sldId="266"/>
        </pc:sldMkLst>
        <pc:picChg chg="add mod">
          <ac:chgData name="Nicholas Car" userId="9200765edd8223da" providerId="LiveId" clId="{58B882A3-B644-5946-9B6E-CB3EC4FF2271}" dt="2019-09-10T06:42:44.175" v="3316" actId="1076"/>
          <ac:picMkLst>
            <pc:docMk/>
            <pc:sldMk cId="3443038656" sldId="266"/>
            <ac:picMk id="38913" creationId="{C355FA9B-4D28-F34D-9417-37DA91606204}"/>
          </ac:picMkLst>
        </pc:picChg>
      </pc:sldChg>
      <pc:sldChg chg="modSp add">
        <pc:chgData name="Nicholas Car" userId="9200765edd8223da" providerId="LiveId" clId="{58B882A3-B644-5946-9B6E-CB3EC4FF2271}" dt="2019-09-10T05:53:54.879" v="1549" actId="115"/>
        <pc:sldMkLst>
          <pc:docMk/>
          <pc:sldMk cId="31981823" sldId="267"/>
        </pc:sldMkLst>
        <pc:spChg chg="mod">
          <ac:chgData name="Nicholas Car" userId="9200765edd8223da" providerId="LiveId" clId="{58B882A3-B644-5946-9B6E-CB3EC4FF2271}" dt="2019-09-10T05:53:54.879" v="1549" actId="115"/>
          <ac:spMkLst>
            <pc:docMk/>
            <pc:sldMk cId="31981823" sldId="267"/>
            <ac:spMk id="3" creationId="{23F6EAEE-1B0C-0C47-94E7-D6CC668A9940}"/>
          </ac:spMkLst>
        </pc:spChg>
      </pc:sldChg>
      <pc:sldChg chg="modSp add ord">
        <pc:chgData name="Nicholas Car" userId="9200765edd8223da" providerId="LiveId" clId="{58B882A3-B644-5946-9B6E-CB3EC4FF2271}" dt="2019-09-10T05:43:23.508" v="1148" actId="207"/>
        <pc:sldMkLst>
          <pc:docMk/>
          <pc:sldMk cId="1104959813" sldId="268"/>
        </pc:sldMkLst>
        <pc:spChg chg="mod">
          <ac:chgData name="Nicholas Car" userId="9200765edd8223da" providerId="LiveId" clId="{58B882A3-B644-5946-9B6E-CB3EC4FF2271}" dt="2019-09-10T05:43:23.508" v="1148" actId="207"/>
          <ac:spMkLst>
            <pc:docMk/>
            <pc:sldMk cId="1104959813" sldId="268"/>
            <ac:spMk id="3" creationId="{23F6EAEE-1B0C-0C47-94E7-D6CC668A9940}"/>
          </ac:spMkLst>
        </pc:spChg>
      </pc:sldChg>
      <pc:sldChg chg="addSp delSp modSp add">
        <pc:chgData name="Nicholas Car" userId="9200765edd8223da" providerId="LiveId" clId="{58B882A3-B644-5946-9B6E-CB3EC4FF2271}" dt="2019-09-10T05:48:10.584" v="1224"/>
        <pc:sldMkLst>
          <pc:docMk/>
          <pc:sldMk cId="383285814" sldId="269"/>
        </pc:sldMkLst>
        <pc:spChg chg="mod">
          <ac:chgData name="Nicholas Car" userId="9200765edd8223da" providerId="LiveId" clId="{58B882A3-B644-5946-9B6E-CB3EC4FF2271}" dt="2019-09-10T05:43:12.698" v="1146" actId="207"/>
          <ac:spMkLst>
            <pc:docMk/>
            <pc:sldMk cId="383285814" sldId="269"/>
            <ac:spMk id="3" creationId="{23F6EAEE-1B0C-0C47-94E7-D6CC668A9940}"/>
          </ac:spMkLst>
        </pc:spChg>
        <pc:spChg chg="add del">
          <ac:chgData name="Nicholas Car" userId="9200765edd8223da" providerId="LiveId" clId="{58B882A3-B644-5946-9B6E-CB3EC4FF2271}" dt="2019-09-10T05:48:10.584" v="1224"/>
          <ac:spMkLst>
            <pc:docMk/>
            <pc:sldMk cId="383285814" sldId="269"/>
            <ac:spMk id="4" creationId="{8DE8DF60-8712-9547-A6BE-384077C2C483}"/>
          </ac:spMkLst>
        </pc:spChg>
      </pc:sldChg>
      <pc:sldChg chg="modSp add">
        <pc:chgData name="Nicholas Car" userId="9200765edd8223da" providerId="LiveId" clId="{58B882A3-B644-5946-9B6E-CB3EC4FF2271}" dt="2019-09-10T05:43:06.560" v="1145" actId="207"/>
        <pc:sldMkLst>
          <pc:docMk/>
          <pc:sldMk cId="2003780989" sldId="270"/>
        </pc:sldMkLst>
        <pc:spChg chg="mod">
          <ac:chgData name="Nicholas Car" userId="9200765edd8223da" providerId="LiveId" clId="{58B882A3-B644-5946-9B6E-CB3EC4FF2271}" dt="2019-09-10T05:43:06.560" v="1145" actId="207"/>
          <ac:spMkLst>
            <pc:docMk/>
            <pc:sldMk cId="2003780989" sldId="270"/>
            <ac:spMk id="3" creationId="{23F6EAEE-1B0C-0C47-94E7-D6CC668A9940}"/>
          </ac:spMkLst>
        </pc:spChg>
      </pc:sldChg>
      <pc:sldChg chg="modSp add">
        <pc:chgData name="Nicholas Car" userId="9200765edd8223da" providerId="LiveId" clId="{58B882A3-B644-5946-9B6E-CB3EC4FF2271}" dt="2019-09-10T05:42:59.625" v="1144" actId="207"/>
        <pc:sldMkLst>
          <pc:docMk/>
          <pc:sldMk cId="613240154" sldId="271"/>
        </pc:sldMkLst>
        <pc:spChg chg="mod">
          <ac:chgData name="Nicholas Car" userId="9200765edd8223da" providerId="LiveId" clId="{58B882A3-B644-5946-9B6E-CB3EC4FF2271}" dt="2019-09-10T05:42:59.625" v="1144" actId="207"/>
          <ac:spMkLst>
            <pc:docMk/>
            <pc:sldMk cId="613240154" sldId="271"/>
            <ac:spMk id="3" creationId="{23F6EAEE-1B0C-0C47-94E7-D6CC668A9940}"/>
          </ac:spMkLst>
        </pc:spChg>
      </pc:sldChg>
      <pc:sldChg chg="modSp add">
        <pc:chgData name="Nicholas Car" userId="9200765edd8223da" providerId="LiveId" clId="{58B882A3-B644-5946-9B6E-CB3EC4FF2271}" dt="2019-09-10T05:42:50.213" v="1143" actId="207"/>
        <pc:sldMkLst>
          <pc:docMk/>
          <pc:sldMk cId="3279724355" sldId="272"/>
        </pc:sldMkLst>
        <pc:spChg chg="mod">
          <ac:chgData name="Nicholas Car" userId="9200765edd8223da" providerId="LiveId" clId="{58B882A3-B644-5946-9B6E-CB3EC4FF2271}" dt="2019-09-10T05:42:50.213" v="1143" actId="207"/>
          <ac:spMkLst>
            <pc:docMk/>
            <pc:sldMk cId="3279724355" sldId="272"/>
            <ac:spMk id="3" creationId="{23F6EAEE-1B0C-0C47-94E7-D6CC668A9940}"/>
          </ac:spMkLst>
        </pc:spChg>
      </pc:sldChg>
      <pc:sldChg chg="addSp modSp add">
        <pc:chgData name="Nicholas Car" userId="9200765edd8223da" providerId="LiveId" clId="{58B882A3-B644-5946-9B6E-CB3EC4FF2271}" dt="2019-09-10T05:48:02.654" v="1222" actId="14100"/>
        <pc:sldMkLst>
          <pc:docMk/>
          <pc:sldMk cId="461476487" sldId="273"/>
        </pc:sldMkLst>
        <pc:spChg chg="mod">
          <ac:chgData name="Nicholas Car" userId="9200765edd8223da" providerId="LiveId" clId="{58B882A3-B644-5946-9B6E-CB3EC4FF2271}" dt="2019-09-10T05:44:27.164" v="1151" actId="115"/>
          <ac:spMkLst>
            <pc:docMk/>
            <pc:sldMk cId="461476487" sldId="273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5:48:02.654" v="1222" actId="14100"/>
          <ac:spMkLst>
            <pc:docMk/>
            <pc:sldMk cId="461476487" sldId="273"/>
            <ac:spMk id="4" creationId="{64AFE912-89A1-6A40-B519-F8223B21DECA}"/>
          </ac:spMkLst>
        </pc:spChg>
      </pc:sldChg>
      <pc:sldChg chg="addSp modSp add">
        <pc:chgData name="Nicholas Car" userId="9200765edd8223da" providerId="LiveId" clId="{58B882A3-B644-5946-9B6E-CB3EC4FF2271}" dt="2019-09-10T05:48:45.576" v="1289" actId="313"/>
        <pc:sldMkLst>
          <pc:docMk/>
          <pc:sldMk cId="264921887" sldId="274"/>
        </pc:sldMkLst>
        <pc:spChg chg="mod">
          <ac:chgData name="Nicholas Car" userId="9200765edd8223da" providerId="LiveId" clId="{58B882A3-B644-5946-9B6E-CB3EC4FF2271}" dt="2019-09-10T05:44:46.588" v="1154" actId="115"/>
          <ac:spMkLst>
            <pc:docMk/>
            <pc:sldMk cId="264921887" sldId="274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5:48:45.576" v="1289" actId="313"/>
          <ac:spMkLst>
            <pc:docMk/>
            <pc:sldMk cId="264921887" sldId="274"/>
            <ac:spMk id="4" creationId="{65DF1B94-D098-8B4B-990A-C66992AF942B}"/>
          </ac:spMkLst>
        </pc:spChg>
      </pc:sldChg>
      <pc:sldChg chg="addSp modSp add">
        <pc:chgData name="Nicholas Car" userId="9200765edd8223da" providerId="LiveId" clId="{58B882A3-B644-5946-9B6E-CB3EC4FF2271}" dt="2019-09-10T05:49:47.129" v="1370" actId="20577"/>
        <pc:sldMkLst>
          <pc:docMk/>
          <pc:sldMk cId="293169759" sldId="275"/>
        </pc:sldMkLst>
        <pc:spChg chg="mod">
          <ac:chgData name="Nicholas Car" userId="9200765edd8223da" providerId="LiveId" clId="{58B882A3-B644-5946-9B6E-CB3EC4FF2271}" dt="2019-09-10T05:49:07.831" v="1292" actId="115"/>
          <ac:spMkLst>
            <pc:docMk/>
            <pc:sldMk cId="293169759" sldId="275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5:49:47.129" v="1370" actId="20577"/>
          <ac:spMkLst>
            <pc:docMk/>
            <pc:sldMk cId="293169759" sldId="275"/>
            <ac:spMk id="4" creationId="{B09BA457-AF5E-A044-ADBD-4C9A4C1219FA}"/>
          </ac:spMkLst>
        </pc:spChg>
      </pc:sldChg>
      <pc:sldChg chg="addSp delSp modSp add">
        <pc:chgData name="Nicholas Car" userId="9200765edd8223da" providerId="LiveId" clId="{58B882A3-B644-5946-9B6E-CB3EC4FF2271}" dt="2019-09-10T06:45:29.203" v="3383" actId="478"/>
        <pc:sldMkLst>
          <pc:docMk/>
          <pc:sldMk cId="765444507" sldId="276"/>
        </pc:sldMkLst>
        <pc:spChg chg="mod">
          <ac:chgData name="Nicholas Car" userId="9200765edd8223da" providerId="LiveId" clId="{58B882A3-B644-5946-9B6E-CB3EC4FF2271}" dt="2019-09-10T05:50:35.629" v="1376" actId="115"/>
          <ac:spMkLst>
            <pc:docMk/>
            <pc:sldMk cId="765444507" sldId="276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6:44:40.123" v="3376" actId="20577"/>
          <ac:spMkLst>
            <pc:docMk/>
            <pc:sldMk cId="765444507" sldId="276"/>
            <ac:spMk id="4" creationId="{9CA6DA6B-B17F-2543-BB93-8802CF65B440}"/>
          </ac:spMkLst>
        </pc:spChg>
        <pc:spChg chg="add del mod">
          <ac:chgData name="Nicholas Car" userId="9200765edd8223da" providerId="LiveId" clId="{58B882A3-B644-5946-9B6E-CB3EC4FF2271}" dt="2019-09-10T06:45:29.203" v="3383" actId="478"/>
          <ac:spMkLst>
            <pc:docMk/>
            <pc:sldMk cId="765444507" sldId="276"/>
            <ac:spMk id="6" creationId="{F3F5B6C8-F111-6442-855E-C5F8A4ACB3B3}"/>
          </ac:spMkLst>
        </pc:spChg>
        <pc:picChg chg="add del">
          <ac:chgData name="Nicholas Car" userId="9200765edd8223da" providerId="LiveId" clId="{58B882A3-B644-5946-9B6E-CB3EC4FF2271}" dt="2019-09-10T06:45:13.431" v="3378"/>
          <ac:picMkLst>
            <pc:docMk/>
            <pc:sldMk cId="765444507" sldId="276"/>
            <ac:picMk id="16385" creationId="{D713003A-409D-3A40-A202-DDC03BBB862D}"/>
          </ac:picMkLst>
        </pc:picChg>
      </pc:sldChg>
      <pc:sldChg chg="addSp modSp add">
        <pc:chgData name="Nicholas Car" userId="9200765edd8223da" providerId="LiveId" clId="{58B882A3-B644-5946-9B6E-CB3EC4FF2271}" dt="2019-09-10T06:43:36.489" v="3344" actId="14100"/>
        <pc:sldMkLst>
          <pc:docMk/>
          <pc:sldMk cId="984843989" sldId="277"/>
        </pc:sldMkLst>
        <pc:spChg chg="mod">
          <ac:chgData name="Nicholas Car" userId="9200765edd8223da" providerId="LiveId" clId="{58B882A3-B644-5946-9B6E-CB3EC4FF2271}" dt="2019-09-10T05:51:02.850" v="1412" actId="115"/>
          <ac:spMkLst>
            <pc:docMk/>
            <pc:sldMk cId="984843989" sldId="277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6:43:36.489" v="3344" actId="14100"/>
          <ac:spMkLst>
            <pc:docMk/>
            <pc:sldMk cId="984843989" sldId="277"/>
            <ac:spMk id="4" creationId="{95BA2E33-A623-854E-A165-069233867C4F}"/>
          </ac:spMkLst>
        </pc:spChg>
      </pc:sldChg>
      <pc:sldChg chg="addSp delSp modSp add">
        <pc:chgData name="Nicholas Car" userId="9200765edd8223da" providerId="LiveId" clId="{58B882A3-B644-5946-9B6E-CB3EC4FF2271}" dt="2019-09-10T06:16:17.979" v="2275" actId="478"/>
        <pc:sldMkLst>
          <pc:docMk/>
          <pc:sldMk cId="3404881410" sldId="278"/>
        </pc:sldMkLst>
        <pc:spChg chg="mod">
          <ac:chgData name="Nicholas Car" userId="9200765edd8223da" providerId="LiveId" clId="{58B882A3-B644-5946-9B6E-CB3EC4FF2271}" dt="2019-09-10T06:14:29.879" v="2230" actId="113"/>
          <ac:spMkLst>
            <pc:docMk/>
            <pc:sldMk cId="3404881410" sldId="278"/>
            <ac:spMk id="3" creationId="{23F6EAEE-1B0C-0C47-94E7-D6CC668A9940}"/>
          </ac:spMkLst>
        </pc:spChg>
        <pc:spChg chg="mod">
          <ac:chgData name="Nicholas Car" userId="9200765edd8223da" providerId="LiveId" clId="{58B882A3-B644-5946-9B6E-CB3EC4FF2271}" dt="2019-09-10T06:15:47.439" v="2269" actId="207"/>
          <ac:spMkLst>
            <pc:docMk/>
            <pc:sldMk cId="3404881410" sldId="278"/>
            <ac:spMk id="4" creationId="{B4EBC739-B0EA-AB42-B6FF-1C6611D34E55}"/>
          </ac:spMkLst>
        </pc:spChg>
        <pc:spChg chg="add del mod">
          <ac:chgData name="Nicholas Car" userId="9200765edd8223da" providerId="LiveId" clId="{58B882A3-B644-5946-9B6E-CB3EC4FF2271}" dt="2019-09-10T06:16:17.979" v="2275" actId="478"/>
          <ac:spMkLst>
            <pc:docMk/>
            <pc:sldMk cId="3404881410" sldId="278"/>
            <ac:spMk id="6" creationId="{1D053D08-F0EA-C440-B238-271EA0EFBC7B}"/>
          </ac:spMkLst>
        </pc:spChg>
        <pc:picChg chg="add del mod">
          <ac:chgData name="Nicholas Car" userId="9200765edd8223da" providerId="LiveId" clId="{58B882A3-B644-5946-9B6E-CB3EC4FF2271}" dt="2019-09-10T06:16:15.806" v="2274" actId="478"/>
          <ac:picMkLst>
            <pc:docMk/>
            <pc:sldMk cId="3404881410" sldId="278"/>
            <ac:picMk id="5" creationId="{148323D9-CF73-1F4A-9FB3-72DE822155F8}"/>
          </ac:picMkLst>
        </pc:picChg>
      </pc:sldChg>
      <pc:sldChg chg="modSp add">
        <pc:chgData name="Nicholas Car" userId="9200765edd8223da" providerId="LiveId" clId="{58B882A3-B644-5946-9B6E-CB3EC4FF2271}" dt="2019-09-10T06:00:05.466" v="1946" actId="114"/>
        <pc:sldMkLst>
          <pc:docMk/>
          <pc:sldMk cId="380981874" sldId="279"/>
        </pc:sldMkLst>
        <pc:spChg chg="mod">
          <ac:chgData name="Nicholas Car" userId="9200765edd8223da" providerId="LiveId" clId="{58B882A3-B644-5946-9B6E-CB3EC4FF2271}" dt="2019-09-10T06:00:05.466" v="1946" actId="114"/>
          <ac:spMkLst>
            <pc:docMk/>
            <pc:sldMk cId="380981874" sldId="279"/>
            <ac:spMk id="3" creationId="{23F6EAEE-1B0C-0C47-94E7-D6CC668A9940}"/>
          </ac:spMkLst>
        </pc:spChg>
      </pc:sldChg>
      <pc:sldChg chg="addSp delSp modSp add">
        <pc:chgData name="Nicholas Car" userId="9200765edd8223da" providerId="LiveId" clId="{58B882A3-B644-5946-9B6E-CB3EC4FF2271}" dt="2019-09-10T07:06:50.513" v="4007" actId="14100"/>
        <pc:sldMkLst>
          <pc:docMk/>
          <pc:sldMk cId="3689460141" sldId="281"/>
        </pc:sldMkLst>
        <pc:spChg chg="mod">
          <ac:chgData name="Nicholas Car" userId="9200765edd8223da" providerId="LiveId" clId="{58B882A3-B644-5946-9B6E-CB3EC4FF2271}" dt="2019-09-10T07:05:45.638" v="3906" actId="1076"/>
          <ac:spMkLst>
            <pc:docMk/>
            <pc:sldMk cId="3689460141" sldId="281"/>
            <ac:spMk id="2" creationId="{A6BEBA22-63D2-1641-B4AF-BCD16568839A}"/>
          </ac:spMkLst>
        </pc:spChg>
        <pc:spChg chg="del">
          <ac:chgData name="Nicholas Car" userId="9200765edd8223da" providerId="LiveId" clId="{58B882A3-B644-5946-9B6E-CB3EC4FF2271}" dt="2019-09-10T07:03:33.565" v="3876" actId="478"/>
          <ac:spMkLst>
            <pc:docMk/>
            <pc:sldMk cId="3689460141" sldId="281"/>
            <ac:spMk id="3" creationId="{23F6EAEE-1B0C-0C47-94E7-D6CC668A9940}"/>
          </ac:spMkLst>
        </pc:spChg>
        <pc:spChg chg="add del">
          <ac:chgData name="Nicholas Car" userId="9200765edd8223da" providerId="LiveId" clId="{58B882A3-B644-5946-9B6E-CB3EC4FF2271}" dt="2019-09-10T07:04:50.239" v="3903"/>
          <ac:spMkLst>
            <pc:docMk/>
            <pc:sldMk cId="3689460141" sldId="281"/>
            <ac:spMk id="4" creationId="{6406EDBF-9B36-FC4E-AD8E-D0E16B9CECF9}"/>
          </ac:spMkLst>
        </pc:spChg>
        <pc:spChg chg="add mod">
          <ac:chgData name="Nicholas Car" userId="9200765edd8223da" providerId="LiveId" clId="{58B882A3-B644-5946-9B6E-CB3EC4FF2271}" dt="2019-09-10T07:06:50.513" v="4007" actId="14100"/>
          <ac:spMkLst>
            <pc:docMk/>
            <pc:sldMk cId="3689460141" sldId="281"/>
            <ac:spMk id="6" creationId="{BFD31B5E-2512-B140-9863-84C4E8CF876E}"/>
          </ac:spMkLst>
        </pc:spChg>
        <pc:picChg chg="add mod">
          <ac:chgData name="Nicholas Car" userId="9200765edd8223da" providerId="LiveId" clId="{58B882A3-B644-5946-9B6E-CB3EC4FF2271}" dt="2019-09-10T07:05:55.200" v="3909" actId="1076"/>
          <ac:picMkLst>
            <pc:docMk/>
            <pc:sldMk cId="3689460141" sldId="281"/>
            <ac:picMk id="5" creationId="{BC41E5B9-3EC1-CC45-8D81-69F097835D7D}"/>
          </ac:picMkLst>
        </pc:picChg>
      </pc:sldChg>
      <pc:sldChg chg="addSp modSp add">
        <pc:chgData name="Nicholas Car" userId="9200765edd8223da" providerId="LiveId" clId="{58B882A3-B644-5946-9B6E-CB3EC4FF2271}" dt="2019-09-10T06:41:08.324" v="3314" actId="20577"/>
        <pc:sldMkLst>
          <pc:docMk/>
          <pc:sldMk cId="3201194885" sldId="282"/>
        </pc:sldMkLst>
        <pc:spChg chg="add mod">
          <ac:chgData name="Nicholas Car" userId="9200765edd8223da" providerId="LiveId" clId="{58B882A3-B644-5946-9B6E-CB3EC4FF2271}" dt="2019-09-10T06:09:37.890" v="2207" actId="1076"/>
          <ac:spMkLst>
            <pc:docMk/>
            <pc:sldMk cId="3201194885" sldId="282"/>
            <ac:spMk id="4" creationId="{9A5589CF-22A3-984A-AE93-ABD669F00D83}"/>
          </ac:spMkLst>
        </pc:spChg>
        <pc:spChg chg="add mod">
          <ac:chgData name="Nicholas Car" userId="9200765edd8223da" providerId="LiveId" clId="{58B882A3-B644-5946-9B6E-CB3EC4FF2271}" dt="2019-09-10T06:41:08.324" v="3314" actId="20577"/>
          <ac:spMkLst>
            <pc:docMk/>
            <pc:sldMk cId="3201194885" sldId="282"/>
            <ac:spMk id="5" creationId="{F9A4A55A-FDE2-7A4A-819E-409F80427D71}"/>
          </ac:spMkLst>
        </pc:spChg>
      </pc:sldChg>
      <pc:sldChg chg="addSp modSp add">
        <pc:chgData name="Nicholas Car" userId="9200765edd8223da" providerId="LiveId" clId="{58B882A3-B644-5946-9B6E-CB3EC4FF2271}" dt="2019-09-10T06:16:53.579" v="2280" actId="1076"/>
        <pc:sldMkLst>
          <pc:docMk/>
          <pc:sldMk cId="3511099404" sldId="283"/>
        </pc:sldMkLst>
        <pc:spChg chg="mod">
          <ac:chgData name="Nicholas Car" userId="9200765edd8223da" providerId="LiveId" clId="{58B882A3-B644-5946-9B6E-CB3EC4FF2271}" dt="2019-09-10T06:16:53.579" v="2280" actId="1076"/>
          <ac:spMkLst>
            <pc:docMk/>
            <pc:sldMk cId="3511099404" sldId="283"/>
            <ac:spMk id="6" creationId="{1D053D08-F0EA-C440-B238-271EA0EFBC7B}"/>
          </ac:spMkLst>
        </pc:spChg>
        <pc:spChg chg="add mod">
          <ac:chgData name="Nicholas Car" userId="9200765edd8223da" providerId="LiveId" clId="{58B882A3-B644-5946-9B6E-CB3EC4FF2271}" dt="2019-09-10T06:16:46.963" v="2279" actId="2085"/>
          <ac:spMkLst>
            <pc:docMk/>
            <pc:sldMk cId="3511099404" sldId="283"/>
            <ac:spMk id="7" creationId="{E62CA3A6-DA8B-9D4F-AC16-18CDF25C1230}"/>
          </ac:spMkLst>
        </pc:spChg>
      </pc:sldChg>
      <pc:sldChg chg="modSp add">
        <pc:chgData name="Nicholas Car" userId="9200765edd8223da" providerId="LiveId" clId="{58B882A3-B644-5946-9B6E-CB3EC4FF2271}" dt="2019-09-10T07:25:25.949" v="4690" actId="20577"/>
        <pc:sldMkLst>
          <pc:docMk/>
          <pc:sldMk cId="3275580458" sldId="284"/>
        </pc:sldMkLst>
        <pc:spChg chg="mod">
          <ac:chgData name="Nicholas Car" userId="9200765edd8223da" providerId="LiveId" clId="{58B882A3-B644-5946-9B6E-CB3EC4FF2271}" dt="2019-09-10T06:18:26.663" v="2347" actId="1076"/>
          <ac:spMkLst>
            <pc:docMk/>
            <pc:sldMk cId="3275580458" sldId="284"/>
            <ac:spMk id="4" creationId="{9A5589CF-22A3-984A-AE93-ABD669F00D83}"/>
          </ac:spMkLst>
        </pc:spChg>
        <pc:spChg chg="mod">
          <ac:chgData name="Nicholas Car" userId="9200765edd8223da" providerId="LiveId" clId="{58B882A3-B644-5946-9B6E-CB3EC4FF2271}" dt="2019-09-10T07:25:25.949" v="4690" actId="20577"/>
          <ac:spMkLst>
            <pc:docMk/>
            <pc:sldMk cId="3275580458" sldId="284"/>
            <ac:spMk id="5" creationId="{F9A4A55A-FDE2-7A4A-819E-409F80427D71}"/>
          </ac:spMkLst>
        </pc:spChg>
      </pc:sldChg>
      <pc:sldChg chg="addSp modSp add">
        <pc:chgData name="Nicholas Car" userId="9200765edd8223da" providerId="LiveId" clId="{58B882A3-B644-5946-9B6E-CB3EC4FF2271}" dt="2019-09-10T07:00:21.133" v="3823" actId="1076"/>
        <pc:sldMkLst>
          <pc:docMk/>
          <pc:sldMk cId="1462110613" sldId="285"/>
        </pc:sldMkLst>
        <pc:spChg chg="mod">
          <ac:chgData name="Nicholas Car" userId="9200765edd8223da" providerId="LiveId" clId="{58B882A3-B644-5946-9B6E-CB3EC4FF2271}" dt="2019-09-10T06:23:18.403" v="2566" actId="255"/>
          <ac:spMkLst>
            <pc:docMk/>
            <pc:sldMk cId="1462110613" sldId="285"/>
            <ac:spMk id="3" creationId="{23F6EAEE-1B0C-0C47-94E7-D6CC668A9940}"/>
          </ac:spMkLst>
        </pc:spChg>
        <pc:picChg chg="add mod">
          <ac:chgData name="Nicholas Car" userId="9200765edd8223da" providerId="LiveId" clId="{58B882A3-B644-5946-9B6E-CB3EC4FF2271}" dt="2019-09-10T07:00:21.133" v="3823" actId="1076"/>
          <ac:picMkLst>
            <pc:docMk/>
            <pc:sldMk cId="1462110613" sldId="285"/>
            <ac:picMk id="4" creationId="{1CB88E9D-A9D6-5B45-AD8A-783E71CC2262}"/>
          </ac:picMkLst>
        </pc:picChg>
      </pc:sldChg>
      <pc:sldChg chg="addSp modSp add">
        <pc:chgData name="Nicholas Car" userId="9200765edd8223da" providerId="LiveId" clId="{58B882A3-B644-5946-9B6E-CB3EC4FF2271}" dt="2019-09-10T07:00:25.693" v="3825"/>
        <pc:sldMkLst>
          <pc:docMk/>
          <pc:sldMk cId="4166485457" sldId="286"/>
        </pc:sldMkLst>
        <pc:spChg chg="mod">
          <ac:chgData name="Nicholas Car" userId="9200765edd8223da" providerId="LiveId" clId="{58B882A3-B644-5946-9B6E-CB3EC4FF2271}" dt="2019-09-10T06:24:45.662" v="2605" actId="255"/>
          <ac:spMkLst>
            <pc:docMk/>
            <pc:sldMk cId="4166485457" sldId="286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6:26:16.639" v="2671" actId="14100"/>
          <ac:spMkLst>
            <pc:docMk/>
            <pc:sldMk cId="4166485457" sldId="286"/>
            <ac:spMk id="4" creationId="{06F3B375-1625-0A4C-9CBC-A9C8FFB77ED3}"/>
          </ac:spMkLst>
        </pc:spChg>
        <pc:picChg chg="add">
          <ac:chgData name="Nicholas Car" userId="9200765edd8223da" providerId="LiveId" clId="{58B882A3-B644-5946-9B6E-CB3EC4FF2271}" dt="2019-09-10T07:00:25.693" v="3825"/>
          <ac:picMkLst>
            <pc:docMk/>
            <pc:sldMk cId="4166485457" sldId="286"/>
            <ac:picMk id="5" creationId="{8633DFF5-5205-DF43-A434-4D0F1E73415E}"/>
          </ac:picMkLst>
        </pc:picChg>
      </pc:sldChg>
      <pc:sldChg chg="addSp add ord">
        <pc:chgData name="Nicholas Car" userId="9200765edd8223da" providerId="LiveId" clId="{58B882A3-B644-5946-9B6E-CB3EC4FF2271}" dt="2019-09-10T07:00:23.665" v="3824"/>
        <pc:sldMkLst>
          <pc:docMk/>
          <pc:sldMk cId="1785330295" sldId="287"/>
        </pc:sldMkLst>
        <pc:picChg chg="add">
          <ac:chgData name="Nicholas Car" userId="9200765edd8223da" providerId="LiveId" clId="{58B882A3-B644-5946-9B6E-CB3EC4FF2271}" dt="2019-09-10T07:00:23.665" v="3824"/>
          <ac:picMkLst>
            <pc:docMk/>
            <pc:sldMk cId="1785330295" sldId="287"/>
            <ac:picMk id="4" creationId="{3B40C454-2483-2E4D-B28B-62EF9BD59C50}"/>
          </ac:picMkLst>
        </pc:picChg>
      </pc:sldChg>
      <pc:sldChg chg="addSp modSp add">
        <pc:chgData name="Nicholas Car" userId="9200765edd8223da" providerId="LiveId" clId="{58B882A3-B644-5946-9B6E-CB3EC4FF2271}" dt="2019-09-10T07:00:27.377" v="3826"/>
        <pc:sldMkLst>
          <pc:docMk/>
          <pc:sldMk cId="3995926908" sldId="288"/>
        </pc:sldMkLst>
        <pc:spChg chg="mod">
          <ac:chgData name="Nicholas Car" userId="9200765edd8223da" providerId="LiveId" clId="{58B882A3-B644-5946-9B6E-CB3EC4FF2271}" dt="2019-09-10T06:28:03.072" v="2792" actId="14100"/>
          <ac:spMkLst>
            <pc:docMk/>
            <pc:sldMk cId="3995926908" sldId="288"/>
            <ac:spMk id="4" creationId="{06F3B375-1625-0A4C-9CBC-A9C8FFB77ED3}"/>
          </ac:spMkLst>
        </pc:spChg>
        <pc:picChg chg="add">
          <ac:chgData name="Nicholas Car" userId="9200765edd8223da" providerId="LiveId" clId="{58B882A3-B644-5946-9B6E-CB3EC4FF2271}" dt="2019-09-10T07:00:27.377" v="3826"/>
          <ac:picMkLst>
            <pc:docMk/>
            <pc:sldMk cId="3995926908" sldId="288"/>
            <ac:picMk id="5" creationId="{419C6A4F-C43B-BE47-9FF0-97168E33B54B}"/>
          </ac:picMkLst>
        </pc:picChg>
      </pc:sldChg>
      <pc:sldChg chg="addSp modSp add">
        <pc:chgData name="Nicholas Car" userId="9200765edd8223da" providerId="LiveId" clId="{58B882A3-B644-5946-9B6E-CB3EC4FF2271}" dt="2019-09-10T07:00:29.365" v="3827"/>
        <pc:sldMkLst>
          <pc:docMk/>
          <pc:sldMk cId="1938035350" sldId="289"/>
        </pc:sldMkLst>
        <pc:spChg chg="mod">
          <ac:chgData name="Nicholas Car" userId="9200765edd8223da" providerId="LiveId" clId="{58B882A3-B644-5946-9B6E-CB3EC4FF2271}" dt="2019-09-10T06:29:52.027" v="2891" actId="14100"/>
          <ac:spMkLst>
            <pc:docMk/>
            <pc:sldMk cId="1938035350" sldId="289"/>
            <ac:spMk id="4" creationId="{06F3B375-1625-0A4C-9CBC-A9C8FFB77ED3}"/>
          </ac:spMkLst>
        </pc:spChg>
        <pc:picChg chg="add">
          <ac:chgData name="Nicholas Car" userId="9200765edd8223da" providerId="LiveId" clId="{58B882A3-B644-5946-9B6E-CB3EC4FF2271}" dt="2019-09-10T07:00:29.365" v="3827"/>
          <ac:picMkLst>
            <pc:docMk/>
            <pc:sldMk cId="1938035350" sldId="289"/>
            <ac:picMk id="5" creationId="{A919E4C3-CF54-BD44-9A10-E9E056CD653B}"/>
          </ac:picMkLst>
        </pc:picChg>
      </pc:sldChg>
      <pc:sldChg chg="addSp delSp modSp add ord">
        <pc:chgData name="Nicholas Car" userId="9200765edd8223da" providerId="LiveId" clId="{58B882A3-B644-5946-9B6E-CB3EC4FF2271}" dt="2019-09-10T07:02:10.130" v="3866" actId="478"/>
        <pc:sldMkLst>
          <pc:docMk/>
          <pc:sldMk cId="1394344786" sldId="290"/>
        </pc:sldMkLst>
        <pc:spChg chg="mod">
          <ac:chgData name="Nicholas Car" userId="9200765edd8223da" providerId="LiveId" clId="{58B882A3-B644-5946-9B6E-CB3EC4FF2271}" dt="2019-09-10T06:32:12.058" v="2931" actId="255"/>
          <ac:spMkLst>
            <pc:docMk/>
            <pc:sldMk cId="1394344786" sldId="290"/>
            <ac:spMk id="3" creationId="{23F6EAEE-1B0C-0C47-94E7-D6CC668A9940}"/>
          </ac:spMkLst>
        </pc:spChg>
        <pc:picChg chg="add del">
          <ac:chgData name="Nicholas Car" userId="9200765edd8223da" providerId="LiveId" clId="{58B882A3-B644-5946-9B6E-CB3EC4FF2271}" dt="2019-09-10T07:01:00.046" v="3834" actId="478"/>
          <ac:picMkLst>
            <pc:docMk/>
            <pc:sldMk cId="1394344786" sldId="290"/>
            <ac:picMk id="4" creationId="{B0E81126-F0BF-5E4B-BB64-50C0E397BD10}"/>
          </ac:picMkLst>
        </pc:picChg>
        <pc:picChg chg="add del mod">
          <ac:chgData name="Nicholas Car" userId="9200765edd8223da" providerId="LiveId" clId="{58B882A3-B644-5946-9B6E-CB3EC4FF2271}" dt="2019-09-10T07:02:10.130" v="3866" actId="478"/>
          <ac:picMkLst>
            <pc:docMk/>
            <pc:sldMk cId="1394344786" sldId="290"/>
            <ac:picMk id="5" creationId="{1C1961DD-80B9-4941-A655-6E5A3D0E022D}"/>
          </ac:picMkLst>
        </pc:picChg>
        <pc:picChg chg="add mod">
          <ac:chgData name="Nicholas Car" userId="9200765edd8223da" providerId="LiveId" clId="{58B882A3-B644-5946-9B6E-CB3EC4FF2271}" dt="2019-09-10T07:02:08.796" v="3865" actId="167"/>
          <ac:picMkLst>
            <pc:docMk/>
            <pc:sldMk cId="1394344786" sldId="290"/>
            <ac:picMk id="6" creationId="{E3BE854B-F2AB-8D45-B0C4-73512DBFACDF}"/>
          </ac:picMkLst>
        </pc:picChg>
      </pc:sldChg>
      <pc:sldChg chg="addSp modSp add">
        <pc:chgData name="Nicholas Car" userId="9200765edd8223da" providerId="LiveId" clId="{58B882A3-B644-5946-9B6E-CB3EC4FF2271}" dt="2019-09-10T07:20:31.566" v="4426" actId="14100"/>
        <pc:sldMkLst>
          <pc:docMk/>
          <pc:sldMk cId="464109379" sldId="291"/>
        </pc:sldMkLst>
        <pc:spChg chg="add mod">
          <ac:chgData name="Nicholas Car" userId="9200765edd8223da" providerId="LiveId" clId="{58B882A3-B644-5946-9B6E-CB3EC4FF2271}" dt="2019-09-10T07:20:31.566" v="4426" actId="14100"/>
          <ac:spMkLst>
            <pc:docMk/>
            <pc:sldMk cId="464109379" sldId="291"/>
            <ac:spMk id="4" creationId="{CBAF00DE-05A8-B948-985E-CFB19E999A5F}"/>
          </ac:spMkLst>
        </pc:spChg>
        <pc:picChg chg="add">
          <ac:chgData name="Nicholas Car" userId="9200765edd8223da" providerId="LiveId" clId="{58B882A3-B644-5946-9B6E-CB3EC4FF2271}" dt="2019-09-10T07:02:13.660" v="3867"/>
          <ac:picMkLst>
            <pc:docMk/>
            <pc:sldMk cId="464109379" sldId="291"/>
            <ac:picMk id="5" creationId="{EA1BE856-6301-5B40-8E37-4B6B8DA8A9FD}"/>
          </ac:picMkLst>
        </pc:picChg>
      </pc:sldChg>
      <pc:sldChg chg="addSp modSp add">
        <pc:chgData name="Nicholas Car" userId="9200765edd8223da" providerId="LiveId" clId="{58B882A3-B644-5946-9B6E-CB3EC4FF2271}" dt="2019-09-10T07:02:15.458" v="3868"/>
        <pc:sldMkLst>
          <pc:docMk/>
          <pc:sldMk cId="2648899891" sldId="292"/>
        </pc:sldMkLst>
        <pc:spChg chg="mod">
          <ac:chgData name="Nicholas Car" userId="9200765edd8223da" providerId="LiveId" clId="{58B882A3-B644-5946-9B6E-CB3EC4FF2271}" dt="2019-09-10T06:35:10.598" v="3071" actId="14100"/>
          <ac:spMkLst>
            <pc:docMk/>
            <pc:sldMk cId="2648899891" sldId="292"/>
            <ac:spMk id="4" creationId="{CBAF00DE-05A8-B948-985E-CFB19E999A5F}"/>
          </ac:spMkLst>
        </pc:spChg>
        <pc:picChg chg="add">
          <ac:chgData name="Nicholas Car" userId="9200765edd8223da" providerId="LiveId" clId="{58B882A3-B644-5946-9B6E-CB3EC4FF2271}" dt="2019-09-10T07:02:15.458" v="3868"/>
          <ac:picMkLst>
            <pc:docMk/>
            <pc:sldMk cId="2648899891" sldId="292"/>
            <ac:picMk id="5" creationId="{635FBBCC-A681-1C49-9491-E71B8B995FF8}"/>
          </ac:picMkLst>
        </pc:picChg>
      </pc:sldChg>
      <pc:sldChg chg="addSp modSp add">
        <pc:chgData name="Nicholas Car" userId="9200765edd8223da" providerId="LiveId" clId="{58B882A3-B644-5946-9B6E-CB3EC4FF2271}" dt="2019-09-10T07:02:17.229" v="3869"/>
        <pc:sldMkLst>
          <pc:docMk/>
          <pc:sldMk cId="1464179069" sldId="293"/>
        </pc:sldMkLst>
        <pc:spChg chg="mod">
          <ac:chgData name="Nicholas Car" userId="9200765edd8223da" providerId="LiveId" clId="{58B882A3-B644-5946-9B6E-CB3EC4FF2271}" dt="2019-09-10T06:37:08.037" v="3158" actId="14100"/>
          <ac:spMkLst>
            <pc:docMk/>
            <pc:sldMk cId="1464179069" sldId="293"/>
            <ac:spMk id="4" creationId="{CBAF00DE-05A8-B948-985E-CFB19E999A5F}"/>
          </ac:spMkLst>
        </pc:spChg>
        <pc:picChg chg="add">
          <ac:chgData name="Nicholas Car" userId="9200765edd8223da" providerId="LiveId" clId="{58B882A3-B644-5946-9B6E-CB3EC4FF2271}" dt="2019-09-10T07:02:17.229" v="3869"/>
          <ac:picMkLst>
            <pc:docMk/>
            <pc:sldMk cId="1464179069" sldId="293"/>
            <ac:picMk id="5" creationId="{9CEDD8AD-2FEB-A541-9B13-1DDDF183EB9D}"/>
          </ac:picMkLst>
        </pc:picChg>
      </pc:sldChg>
      <pc:sldChg chg="addSp modSp add">
        <pc:chgData name="Nicholas Car" userId="9200765edd8223da" providerId="LiveId" clId="{58B882A3-B644-5946-9B6E-CB3EC4FF2271}" dt="2019-09-10T07:02:18.940" v="3870"/>
        <pc:sldMkLst>
          <pc:docMk/>
          <pc:sldMk cId="3821135533" sldId="294"/>
        </pc:sldMkLst>
        <pc:spChg chg="mod">
          <ac:chgData name="Nicholas Car" userId="9200765edd8223da" providerId="LiveId" clId="{58B882A3-B644-5946-9B6E-CB3EC4FF2271}" dt="2019-09-10T06:38:34.430" v="3226" actId="1076"/>
          <ac:spMkLst>
            <pc:docMk/>
            <pc:sldMk cId="3821135533" sldId="294"/>
            <ac:spMk id="4" creationId="{CBAF00DE-05A8-B948-985E-CFB19E999A5F}"/>
          </ac:spMkLst>
        </pc:spChg>
        <pc:picChg chg="add">
          <ac:chgData name="Nicholas Car" userId="9200765edd8223da" providerId="LiveId" clId="{58B882A3-B644-5946-9B6E-CB3EC4FF2271}" dt="2019-09-10T07:02:18.940" v="3870"/>
          <ac:picMkLst>
            <pc:docMk/>
            <pc:sldMk cId="3821135533" sldId="294"/>
            <ac:picMk id="5" creationId="{28778EAC-8933-FE4B-8D4D-925ECB1FEF74}"/>
          </ac:picMkLst>
        </pc:picChg>
      </pc:sldChg>
      <pc:sldChg chg="addSp modSp add">
        <pc:chgData name="Nicholas Car" userId="9200765edd8223da" providerId="LiveId" clId="{58B882A3-B644-5946-9B6E-CB3EC4FF2271}" dt="2019-09-10T07:02:20.470" v="3871"/>
        <pc:sldMkLst>
          <pc:docMk/>
          <pc:sldMk cId="830552813" sldId="295"/>
        </pc:sldMkLst>
        <pc:spChg chg="mod">
          <ac:chgData name="Nicholas Car" userId="9200765edd8223da" providerId="LiveId" clId="{58B882A3-B644-5946-9B6E-CB3EC4FF2271}" dt="2019-09-10T06:40:15.724" v="3310" actId="14100"/>
          <ac:spMkLst>
            <pc:docMk/>
            <pc:sldMk cId="830552813" sldId="295"/>
            <ac:spMk id="4" creationId="{CBAF00DE-05A8-B948-985E-CFB19E999A5F}"/>
          </ac:spMkLst>
        </pc:spChg>
        <pc:picChg chg="add">
          <ac:chgData name="Nicholas Car" userId="9200765edd8223da" providerId="LiveId" clId="{58B882A3-B644-5946-9B6E-CB3EC4FF2271}" dt="2019-09-10T07:02:20.470" v="3871"/>
          <ac:picMkLst>
            <pc:docMk/>
            <pc:sldMk cId="830552813" sldId="295"/>
            <ac:picMk id="5" creationId="{6F7E8411-D970-0D42-8FE6-CA0244B6F314}"/>
          </ac:picMkLst>
        </pc:picChg>
      </pc:sldChg>
      <pc:sldChg chg="modSp add">
        <pc:chgData name="Nicholas Car" userId="9200765edd8223da" providerId="LiveId" clId="{58B882A3-B644-5946-9B6E-CB3EC4FF2271}" dt="2019-09-10T06:47:21.918" v="3453" actId="20577"/>
        <pc:sldMkLst>
          <pc:docMk/>
          <pc:sldMk cId="1307698911" sldId="296"/>
        </pc:sldMkLst>
        <pc:spChg chg="mod">
          <ac:chgData name="Nicholas Car" userId="9200765edd8223da" providerId="LiveId" clId="{58B882A3-B644-5946-9B6E-CB3EC4FF2271}" dt="2019-09-10T06:47:21.918" v="3453" actId="20577"/>
          <ac:spMkLst>
            <pc:docMk/>
            <pc:sldMk cId="1307698911" sldId="296"/>
            <ac:spMk id="6" creationId="{F3F5B6C8-F111-6442-855E-C5F8A4ACB3B3}"/>
          </ac:spMkLst>
        </pc:spChg>
      </pc:sldChg>
      <pc:sldChg chg="addSp delSp modSp add">
        <pc:chgData name="Nicholas Car" userId="9200765edd8223da" providerId="LiveId" clId="{58B882A3-B644-5946-9B6E-CB3EC4FF2271}" dt="2019-09-10T07:21:05.723" v="4441" actId="1076"/>
        <pc:sldMkLst>
          <pc:docMk/>
          <pc:sldMk cId="665921213" sldId="298"/>
        </pc:sldMkLst>
        <pc:spChg chg="mod">
          <ac:chgData name="Nicholas Car" userId="9200765edd8223da" providerId="LiveId" clId="{58B882A3-B644-5946-9B6E-CB3EC4FF2271}" dt="2019-09-10T07:08:53.058" v="4021" actId="20577"/>
          <ac:spMkLst>
            <pc:docMk/>
            <pc:sldMk cId="665921213" sldId="298"/>
            <ac:spMk id="2" creationId="{A6BEBA22-63D2-1641-B4AF-BCD16568839A}"/>
          </ac:spMkLst>
        </pc:spChg>
        <pc:spChg chg="del">
          <ac:chgData name="Nicholas Car" userId="9200765edd8223da" providerId="LiveId" clId="{58B882A3-B644-5946-9B6E-CB3EC4FF2271}" dt="2019-09-10T07:09:26.331" v="4023" actId="478"/>
          <ac:spMkLst>
            <pc:docMk/>
            <pc:sldMk cId="665921213" sldId="298"/>
            <ac:spMk id="3" creationId="{23F6EAEE-1B0C-0C47-94E7-D6CC668A9940}"/>
          </ac:spMkLst>
        </pc:spChg>
        <pc:spChg chg="add mod">
          <ac:chgData name="Nicholas Car" userId="9200765edd8223da" providerId="LiveId" clId="{58B882A3-B644-5946-9B6E-CB3EC4FF2271}" dt="2019-09-10T07:20:57.969" v="4439" actId="1076"/>
          <ac:spMkLst>
            <pc:docMk/>
            <pc:sldMk cId="665921213" sldId="298"/>
            <ac:spMk id="4" creationId="{DBC46823-B0A8-A94B-BD73-9A708F2451B1}"/>
          </ac:spMkLst>
        </pc:spChg>
        <pc:spChg chg="add mod">
          <ac:chgData name="Nicholas Car" userId="9200765edd8223da" providerId="LiveId" clId="{58B882A3-B644-5946-9B6E-CB3EC4FF2271}" dt="2019-09-10T07:21:00.865" v="4440" actId="1076"/>
          <ac:spMkLst>
            <pc:docMk/>
            <pc:sldMk cId="665921213" sldId="298"/>
            <ac:spMk id="5" creationId="{D6F46888-6BCA-6A45-9C48-3FD99D39E997}"/>
          </ac:spMkLst>
        </pc:spChg>
        <pc:spChg chg="add mod">
          <ac:chgData name="Nicholas Car" userId="9200765edd8223da" providerId="LiveId" clId="{58B882A3-B644-5946-9B6E-CB3EC4FF2271}" dt="2019-09-10T07:21:05.723" v="4441" actId="1076"/>
          <ac:spMkLst>
            <pc:docMk/>
            <pc:sldMk cId="665921213" sldId="298"/>
            <ac:spMk id="6" creationId="{6B9508A1-EFA2-EA47-8B36-184CB274DE6D}"/>
          </ac:spMkLst>
        </pc:spChg>
      </pc:sldChg>
      <pc:sldChg chg="addSp delSp modSp add">
        <pc:chgData name="Nicholas Car" userId="9200765edd8223da" providerId="LiveId" clId="{58B882A3-B644-5946-9B6E-CB3EC4FF2271}" dt="2019-09-10T07:21:13.823" v="4443"/>
        <pc:sldMkLst>
          <pc:docMk/>
          <pc:sldMk cId="3009583382" sldId="299"/>
        </pc:sldMkLst>
        <pc:spChg chg="mod">
          <ac:chgData name="Nicholas Car" userId="9200765edd8223da" providerId="LiveId" clId="{58B882A3-B644-5946-9B6E-CB3EC4FF2271}" dt="2019-09-10T07:13:47.536" v="4200" actId="20577"/>
          <ac:spMkLst>
            <pc:docMk/>
            <pc:sldMk cId="3009583382" sldId="299"/>
            <ac:spMk id="2" creationId="{A6BEBA22-63D2-1641-B4AF-BCD16568839A}"/>
          </ac:spMkLst>
        </pc:spChg>
        <pc:spChg chg="del">
          <ac:chgData name="Nicholas Car" userId="9200765edd8223da" providerId="LiveId" clId="{58B882A3-B644-5946-9B6E-CB3EC4FF2271}" dt="2019-09-10T07:21:13.537" v="4442" actId="478"/>
          <ac:spMkLst>
            <pc:docMk/>
            <pc:sldMk cId="3009583382" sldId="299"/>
            <ac:spMk id="4" creationId="{DBC46823-B0A8-A94B-BD73-9A708F2451B1}"/>
          </ac:spMkLst>
        </pc:spChg>
        <pc:spChg chg="del">
          <ac:chgData name="Nicholas Car" userId="9200765edd8223da" providerId="LiveId" clId="{58B882A3-B644-5946-9B6E-CB3EC4FF2271}" dt="2019-09-10T07:21:13.537" v="4442" actId="478"/>
          <ac:spMkLst>
            <pc:docMk/>
            <pc:sldMk cId="3009583382" sldId="299"/>
            <ac:spMk id="5" creationId="{D6F46888-6BCA-6A45-9C48-3FD99D39E997}"/>
          </ac:spMkLst>
        </pc:spChg>
        <pc:spChg chg="del">
          <ac:chgData name="Nicholas Car" userId="9200765edd8223da" providerId="LiveId" clId="{58B882A3-B644-5946-9B6E-CB3EC4FF2271}" dt="2019-09-10T07:21:13.537" v="4442" actId="478"/>
          <ac:spMkLst>
            <pc:docMk/>
            <pc:sldMk cId="3009583382" sldId="299"/>
            <ac:spMk id="6" creationId="{6B9508A1-EFA2-EA47-8B36-184CB274DE6D}"/>
          </ac:spMkLst>
        </pc:spChg>
        <pc:spChg chg="add mod">
          <ac:chgData name="Nicholas Car" userId="9200765edd8223da" providerId="LiveId" clId="{58B882A3-B644-5946-9B6E-CB3EC4FF2271}" dt="2019-09-10T07:12:33.018" v="4147" actId="1076"/>
          <ac:spMkLst>
            <pc:docMk/>
            <pc:sldMk cId="3009583382" sldId="299"/>
            <ac:spMk id="7" creationId="{4C9DB23A-AB4C-4E49-B539-4AC4A210D3B5}"/>
          </ac:spMkLst>
        </pc:spChg>
        <pc:spChg chg="add">
          <ac:chgData name="Nicholas Car" userId="9200765edd8223da" providerId="LiveId" clId="{58B882A3-B644-5946-9B6E-CB3EC4FF2271}" dt="2019-09-10T07:21:13.823" v="4443"/>
          <ac:spMkLst>
            <pc:docMk/>
            <pc:sldMk cId="3009583382" sldId="299"/>
            <ac:spMk id="8" creationId="{9FD1B47C-02D6-DA44-848B-074C8D3FB039}"/>
          </ac:spMkLst>
        </pc:spChg>
        <pc:spChg chg="add">
          <ac:chgData name="Nicholas Car" userId="9200765edd8223da" providerId="LiveId" clId="{58B882A3-B644-5946-9B6E-CB3EC4FF2271}" dt="2019-09-10T07:21:13.823" v="4443"/>
          <ac:spMkLst>
            <pc:docMk/>
            <pc:sldMk cId="3009583382" sldId="299"/>
            <ac:spMk id="9" creationId="{791CC127-41C8-F84E-96D2-3FC5CA85D4A0}"/>
          </ac:spMkLst>
        </pc:spChg>
        <pc:spChg chg="add">
          <ac:chgData name="Nicholas Car" userId="9200765edd8223da" providerId="LiveId" clId="{58B882A3-B644-5946-9B6E-CB3EC4FF2271}" dt="2019-09-10T07:21:13.823" v="4443"/>
          <ac:spMkLst>
            <pc:docMk/>
            <pc:sldMk cId="3009583382" sldId="299"/>
            <ac:spMk id="10" creationId="{5BF32BFF-95B6-2D4C-B45D-C5B8701ED78A}"/>
          </ac:spMkLst>
        </pc:spChg>
      </pc:sldChg>
      <pc:sldChg chg="addSp delSp modSp add">
        <pc:chgData name="Nicholas Car" userId="9200765edd8223da" providerId="LiveId" clId="{58B882A3-B644-5946-9B6E-CB3EC4FF2271}" dt="2019-09-10T07:21:19.163" v="4445"/>
        <pc:sldMkLst>
          <pc:docMk/>
          <pc:sldMk cId="1915816714" sldId="300"/>
        </pc:sldMkLst>
        <pc:spChg chg="mod">
          <ac:chgData name="Nicholas Car" userId="9200765edd8223da" providerId="LiveId" clId="{58B882A3-B644-5946-9B6E-CB3EC4FF2271}" dt="2019-09-10T07:13:53.361" v="4209" actId="20577"/>
          <ac:spMkLst>
            <pc:docMk/>
            <pc:sldMk cId="1915816714" sldId="300"/>
            <ac:spMk id="2" creationId="{A6BEBA22-63D2-1641-B4AF-BCD16568839A}"/>
          </ac:spMkLst>
        </pc:spChg>
        <pc:spChg chg="del">
          <ac:chgData name="Nicholas Car" userId="9200765edd8223da" providerId="LiveId" clId="{58B882A3-B644-5946-9B6E-CB3EC4FF2271}" dt="2019-09-10T07:21:18.494" v="4444" actId="478"/>
          <ac:spMkLst>
            <pc:docMk/>
            <pc:sldMk cId="1915816714" sldId="300"/>
            <ac:spMk id="4" creationId="{DBC46823-B0A8-A94B-BD73-9A708F2451B1}"/>
          </ac:spMkLst>
        </pc:spChg>
        <pc:spChg chg="del">
          <ac:chgData name="Nicholas Car" userId="9200765edd8223da" providerId="LiveId" clId="{58B882A3-B644-5946-9B6E-CB3EC4FF2271}" dt="2019-09-10T07:21:18.494" v="4444" actId="478"/>
          <ac:spMkLst>
            <pc:docMk/>
            <pc:sldMk cId="1915816714" sldId="300"/>
            <ac:spMk id="5" creationId="{D6F46888-6BCA-6A45-9C48-3FD99D39E997}"/>
          </ac:spMkLst>
        </pc:spChg>
        <pc:spChg chg="del">
          <ac:chgData name="Nicholas Car" userId="9200765edd8223da" providerId="LiveId" clId="{58B882A3-B644-5946-9B6E-CB3EC4FF2271}" dt="2019-09-10T07:21:18.494" v="4444" actId="478"/>
          <ac:spMkLst>
            <pc:docMk/>
            <pc:sldMk cId="1915816714" sldId="300"/>
            <ac:spMk id="6" creationId="{6B9508A1-EFA2-EA47-8B36-184CB274DE6D}"/>
          </ac:spMkLst>
        </pc:spChg>
        <pc:spChg chg="mod">
          <ac:chgData name="Nicholas Car" userId="9200765edd8223da" providerId="LiveId" clId="{58B882A3-B644-5946-9B6E-CB3EC4FF2271}" dt="2019-09-10T07:14:43.764" v="4229" actId="20577"/>
          <ac:spMkLst>
            <pc:docMk/>
            <pc:sldMk cId="1915816714" sldId="300"/>
            <ac:spMk id="7" creationId="{4C9DB23A-AB4C-4E49-B539-4AC4A210D3B5}"/>
          </ac:spMkLst>
        </pc:spChg>
        <pc:spChg chg="add">
          <ac:chgData name="Nicholas Car" userId="9200765edd8223da" providerId="LiveId" clId="{58B882A3-B644-5946-9B6E-CB3EC4FF2271}" dt="2019-09-10T07:21:19.163" v="4445"/>
          <ac:spMkLst>
            <pc:docMk/>
            <pc:sldMk cId="1915816714" sldId="300"/>
            <ac:spMk id="8" creationId="{7219D2F0-6D44-7D48-B18B-0005F367F1FF}"/>
          </ac:spMkLst>
        </pc:spChg>
        <pc:spChg chg="add">
          <ac:chgData name="Nicholas Car" userId="9200765edd8223da" providerId="LiveId" clId="{58B882A3-B644-5946-9B6E-CB3EC4FF2271}" dt="2019-09-10T07:21:19.163" v="4445"/>
          <ac:spMkLst>
            <pc:docMk/>
            <pc:sldMk cId="1915816714" sldId="300"/>
            <ac:spMk id="9" creationId="{5CB7F3D6-1D3D-8447-BE87-B5C27904E12D}"/>
          </ac:spMkLst>
        </pc:spChg>
        <pc:spChg chg="add">
          <ac:chgData name="Nicholas Car" userId="9200765edd8223da" providerId="LiveId" clId="{58B882A3-B644-5946-9B6E-CB3EC4FF2271}" dt="2019-09-10T07:21:19.163" v="4445"/>
          <ac:spMkLst>
            <pc:docMk/>
            <pc:sldMk cId="1915816714" sldId="300"/>
            <ac:spMk id="10" creationId="{ED06F4DC-7CD5-9044-B27D-F2FF1841D125}"/>
          </ac:spMkLst>
        </pc:spChg>
      </pc:sldChg>
      <pc:sldChg chg="addSp delSp modSp add">
        <pc:chgData name="Nicholas Car" userId="9200765edd8223da" providerId="LiveId" clId="{58B882A3-B644-5946-9B6E-CB3EC4FF2271}" dt="2019-09-10T07:21:24.621" v="4447"/>
        <pc:sldMkLst>
          <pc:docMk/>
          <pc:sldMk cId="979892381" sldId="301"/>
        </pc:sldMkLst>
        <pc:spChg chg="del">
          <ac:chgData name="Nicholas Car" userId="9200765edd8223da" providerId="LiveId" clId="{58B882A3-B644-5946-9B6E-CB3EC4FF2271}" dt="2019-09-10T07:21:24.034" v="4446" actId="478"/>
          <ac:spMkLst>
            <pc:docMk/>
            <pc:sldMk cId="979892381" sldId="301"/>
            <ac:spMk id="4" creationId="{DBC46823-B0A8-A94B-BD73-9A708F2451B1}"/>
          </ac:spMkLst>
        </pc:spChg>
        <pc:spChg chg="del">
          <ac:chgData name="Nicholas Car" userId="9200765edd8223da" providerId="LiveId" clId="{58B882A3-B644-5946-9B6E-CB3EC4FF2271}" dt="2019-09-10T07:21:24.034" v="4446" actId="478"/>
          <ac:spMkLst>
            <pc:docMk/>
            <pc:sldMk cId="979892381" sldId="301"/>
            <ac:spMk id="5" creationId="{D6F46888-6BCA-6A45-9C48-3FD99D39E997}"/>
          </ac:spMkLst>
        </pc:spChg>
        <pc:spChg chg="del">
          <ac:chgData name="Nicholas Car" userId="9200765edd8223da" providerId="LiveId" clId="{58B882A3-B644-5946-9B6E-CB3EC4FF2271}" dt="2019-09-10T07:21:24.034" v="4446" actId="478"/>
          <ac:spMkLst>
            <pc:docMk/>
            <pc:sldMk cId="979892381" sldId="301"/>
            <ac:spMk id="6" creationId="{6B9508A1-EFA2-EA47-8B36-184CB274DE6D}"/>
          </ac:spMkLst>
        </pc:spChg>
        <pc:spChg chg="mod">
          <ac:chgData name="Nicholas Car" userId="9200765edd8223da" providerId="LiveId" clId="{58B882A3-B644-5946-9B6E-CB3EC4FF2271}" dt="2019-09-10T07:15:50.582" v="4242" actId="20577"/>
          <ac:spMkLst>
            <pc:docMk/>
            <pc:sldMk cId="979892381" sldId="301"/>
            <ac:spMk id="7" creationId="{4C9DB23A-AB4C-4E49-B539-4AC4A210D3B5}"/>
          </ac:spMkLst>
        </pc:spChg>
        <pc:spChg chg="add">
          <ac:chgData name="Nicholas Car" userId="9200765edd8223da" providerId="LiveId" clId="{58B882A3-B644-5946-9B6E-CB3EC4FF2271}" dt="2019-09-10T07:21:24.621" v="4447"/>
          <ac:spMkLst>
            <pc:docMk/>
            <pc:sldMk cId="979892381" sldId="301"/>
            <ac:spMk id="8" creationId="{C4420149-5EDF-FC45-AAA0-B4D283065CFB}"/>
          </ac:spMkLst>
        </pc:spChg>
        <pc:spChg chg="add">
          <ac:chgData name="Nicholas Car" userId="9200765edd8223da" providerId="LiveId" clId="{58B882A3-B644-5946-9B6E-CB3EC4FF2271}" dt="2019-09-10T07:21:24.621" v="4447"/>
          <ac:spMkLst>
            <pc:docMk/>
            <pc:sldMk cId="979892381" sldId="301"/>
            <ac:spMk id="9" creationId="{B2217FB1-A301-F542-98FA-29FD7C2E3F02}"/>
          </ac:spMkLst>
        </pc:spChg>
        <pc:spChg chg="add">
          <ac:chgData name="Nicholas Car" userId="9200765edd8223da" providerId="LiveId" clId="{58B882A3-B644-5946-9B6E-CB3EC4FF2271}" dt="2019-09-10T07:21:24.621" v="4447"/>
          <ac:spMkLst>
            <pc:docMk/>
            <pc:sldMk cId="979892381" sldId="301"/>
            <ac:spMk id="10" creationId="{5DEB1CF0-D21E-D84D-B757-9A9015EB7189}"/>
          </ac:spMkLst>
        </pc:spChg>
      </pc:sldChg>
      <pc:sldChg chg="addSp delSp modSp add">
        <pc:chgData name="Nicholas Car" userId="9200765edd8223da" providerId="LiveId" clId="{58B882A3-B644-5946-9B6E-CB3EC4FF2271}" dt="2019-09-10T07:21:32.080" v="4449"/>
        <pc:sldMkLst>
          <pc:docMk/>
          <pc:sldMk cId="1146776180" sldId="302"/>
        </pc:sldMkLst>
        <pc:spChg chg="del">
          <ac:chgData name="Nicholas Car" userId="9200765edd8223da" providerId="LiveId" clId="{58B882A3-B644-5946-9B6E-CB3EC4FF2271}" dt="2019-09-10T07:21:31.374" v="4448" actId="478"/>
          <ac:spMkLst>
            <pc:docMk/>
            <pc:sldMk cId="1146776180" sldId="302"/>
            <ac:spMk id="4" creationId="{DBC46823-B0A8-A94B-BD73-9A708F2451B1}"/>
          </ac:spMkLst>
        </pc:spChg>
        <pc:spChg chg="del">
          <ac:chgData name="Nicholas Car" userId="9200765edd8223da" providerId="LiveId" clId="{58B882A3-B644-5946-9B6E-CB3EC4FF2271}" dt="2019-09-10T07:21:31.374" v="4448" actId="478"/>
          <ac:spMkLst>
            <pc:docMk/>
            <pc:sldMk cId="1146776180" sldId="302"/>
            <ac:spMk id="5" creationId="{D6F46888-6BCA-6A45-9C48-3FD99D39E997}"/>
          </ac:spMkLst>
        </pc:spChg>
        <pc:spChg chg="del">
          <ac:chgData name="Nicholas Car" userId="9200765edd8223da" providerId="LiveId" clId="{58B882A3-B644-5946-9B6E-CB3EC4FF2271}" dt="2019-09-10T07:21:31.374" v="4448" actId="478"/>
          <ac:spMkLst>
            <pc:docMk/>
            <pc:sldMk cId="1146776180" sldId="302"/>
            <ac:spMk id="6" creationId="{6B9508A1-EFA2-EA47-8B36-184CB274DE6D}"/>
          </ac:spMkLst>
        </pc:spChg>
        <pc:spChg chg="mod">
          <ac:chgData name="Nicholas Car" userId="9200765edd8223da" providerId="LiveId" clId="{58B882A3-B644-5946-9B6E-CB3EC4FF2271}" dt="2019-09-10T07:16:08.948" v="4269" actId="20577"/>
          <ac:spMkLst>
            <pc:docMk/>
            <pc:sldMk cId="1146776180" sldId="302"/>
            <ac:spMk id="7" creationId="{4C9DB23A-AB4C-4E49-B539-4AC4A210D3B5}"/>
          </ac:spMkLst>
        </pc:spChg>
        <pc:spChg chg="add">
          <ac:chgData name="Nicholas Car" userId="9200765edd8223da" providerId="LiveId" clId="{58B882A3-B644-5946-9B6E-CB3EC4FF2271}" dt="2019-09-10T07:21:32.080" v="4449"/>
          <ac:spMkLst>
            <pc:docMk/>
            <pc:sldMk cId="1146776180" sldId="302"/>
            <ac:spMk id="8" creationId="{A17A77E4-11BE-0144-BBE5-DAA4209788BC}"/>
          </ac:spMkLst>
        </pc:spChg>
        <pc:spChg chg="add">
          <ac:chgData name="Nicholas Car" userId="9200765edd8223da" providerId="LiveId" clId="{58B882A3-B644-5946-9B6E-CB3EC4FF2271}" dt="2019-09-10T07:21:32.080" v="4449"/>
          <ac:spMkLst>
            <pc:docMk/>
            <pc:sldMk cId="1146776180" sldId="302"/>
            <ac:spMk id="9" creationId="{7C442DA4-00D7-BE40-9FD5-80D2065C1A3C}"/>
          </ac:spMkLst>
        </pc:spChg>
        <pc:spChg chg="add">
          <ac:chgData name="Nicholas Car" userId="9200765edd8223da" providerId="LiveId" clId="{58B882A3-B644-5946-9B6E-CB3EC4FF2271}" dt="2019-09-10T07:21:32.080" v="4449"/>
          <ac:spMkLst>
            <pc:docMk/>
            <pc:sldMk cId="1146776180" sldId="302"/>
            <ac:spMk id="10" creationId="{5B73C79D-03BF-CF43-AD1F-B04C3FB1BE1B}"/>
          </ac:spMkLst>
        </pc:spChg>
      </pc:sldChg>
      <pc:sldChg chg="addSp delSp modSp add">
        <pc:chgData name="Nicholas Car" userId="9200765edd8223da" providerId="LiveId" clId="{58B882A3-B644-5946-9B6E-CB3EC4FF2271}" dt="2019-09-10T07:21:38.622" v="4451"/>
        <pc:sldMkLst>
          <pc:docMk/>
          <pc:sldMk cId="1435317872" sldId="303"/>
        </pc:sldMkLst>
        <pc:spChg chg="del">
          <ac:chgData name="Nicholas Car" userId="9200765edd8223da" providerId="LiveId" clId="{58B882A3-B644-5946-9B6E-CB3EC4FF2271}" dt="2019-09-10T07:21:38.008" v="4450" actId="478"/>
          <ac:spMkLst>
            <pc:docMk/>
            <pc:sldMk cId="1435317872" sldId="303"/>
            <ac:spMk id="4" creationId="{DBC46823-B0A8-A94B-BD73-9A708F2451B1}"/>
          </ac:spMkLst>
        </pc:spChg>
        <pc:spChg chg="del">
          <ac:chgData name="Nicholas Car" userId="9200765edd8223da" providerId="LiveId" clId="{58B882A3-B644-5946-9B6E-CB3EC4FF2271}" dt="2019-09-10T07:21:38.008" v="4450" actId="478"/>
          <ac:spMkLst>
            <pc:docMk/>
            <pc:sldMk cId="1435317872" sldId="303"/>
            <ac:spMk id="5" creationId="{D6F46888-6BCA-6A45-9C48-3FD99D39E997}"/>
          </ac:spMkLst>
        </pc:spChg>
        <pc:spChg chg="del">
          <ac:chgData name="Nicholas Car" userId="9200765edd8223da" providerId="LiveId" clId="{58B882A3-B644-5946-9B6E-CB3EC4FF2271}" dt="2019-09-10T07:21:38.008" v="4450" actId="478"/>
          <ac:spMkLst>
            <pc:docMk/>
            <pc:sldMk cId="1435317872" sldId="303"/>
            <ac:spMk id="6" creationId="{6B9508A1-EFA2-EA47-8B36-184CB274DE6D}"/>
          </ac:spMkLst>
        </pc:spChg>
        <pc:spChg chg="mod">
          <ac:chgData name="Nicholas Car" userId="9200765edd8223da" providerId="LiveId" clId="{58B882A3-B644-5946-9B6E-CB3EC4FF2271}" dt="2019-09-10T07:16:52.749" v="4354" actId="20577"/>
          <ac:spMkLst>
            <pc:docMk/>
            <pc:sldMk cId="1435317872" sldId="303"/>
            <ac:spMk id="7" creationId="{4C9DB23A-AB4C-4E49-B539-4AC4A210D3B5}"/>
          </ac:spMkLst>
        </pc:spChg>
        <pc:spChg chg="add">
          <ac:chgData name="Nicholas Car" userId="9200765edd8223da" providerId="LiveId" clId="{58B882A3-B644-5946-9B6E-CB3EC4FF2271}" dt="2019-09-10T07:21:38.622" v="4451"/>
          <ac:spMkLst>
            <pc:docMk/>
            <pc:sldMk cId="1435317872" sldId="303"/>
            <ac:spMk id="8" creationId="{59F8568B-C71D-FA45-B6F9-935C9461B3E4}"/>
          </ac:spMkLst>
        </pc:spChg>
        <pc:spChg chg="add">
          <ac:chgData name="Nicholas Car" userId="9200765edd8223da" providerId="LiveId" clId="{58B882A3-B644-5946-9B6E-CB3EC4FF2271}" dt="2019-09-10T07:21:38.622" v="4451"/>
          <ac:spMkLst>
            <pc:docMk/>
            <pc:sldMk cId="1435317872" sldId="303"/>
            <ac:spMk id="9" creationId="{973B0EBF-69A2-D147-B69A-25BD1E2BBBE1}"/>
          </ac:spMkLst>
        </pc:spChg>
        <pc:spChg chg="add">
          <ac:chgData name="Nicholas Car" userId="9200765edd8223da" providerId="LiveId" clId="{58B882A3-B644-5946-9B6E-CB3EC4FF2271}" dt="2019-09-10T07:21:38.622" v="4451"/>
          <ac:spMkLst>
            <pc:docMk/>
            <pc:sldMk cId="1435317872" sldId="303"/>
            <ac:spMk id="10" creationId="{B4A001D3-9834-9346-A4B2-96588F85D11E}"/>
          </ac:spMkLst>
        </pc:spChg>
      </pc:sldChg>
      <pc:sldChg chg="addSp delSp modSp add ord">
        <pc:chgData name="Nicholas Car" userId="9200765edd8223da" providerId="LiveId" clId="{58B882A3-B644-5946-9B6E-CB3EC4FF2271}" dt="2019-09-10T07:38:40.472" v="5043" actId="1076"/>
        <pc:sldMkLst>
          <pc:docMk/>
          <pc:sldMk cId="1534179120" sldId="304"/>
        </pc:sldMkLst>
        <pc:spChg chg="mod">
          <ac:chgData name="Nicholas Car" userId="9200765edd8223da" providerId="LiveId" clId="{58B882A3-B644-5946-9B6E-CB3EC4FF2271}" dt="2019-09-10T07:22:28.158" v="4493" actId="20577"/>
          <ac:spMkLst>
            <pc:docMk/>
            <pc:sldMk cId="1534179120" sldId="304"/>
            <ac:spMk id="2" creationId="{A6BEBA22-63D2-1641-B4AF-BCD16568839A}"/>
          </ac:spMkLst>
        </pc:spChg>
        <pc:spChg chg="mod">
          <ac:chgData name="Nicholas Car" userId="9200765edd8223da" providerId="LiveId" clId="{58B882A3-B644-5946-9B6E-CB3EC4FF2271}" dt="2019-09-10T07:38:17.418" v="5022" actId="2710"/>
          <ac:spMkLst>
            <pc:docMk/>
            <pc:sldMk cId="1534179120" sldId="304"/>
            <ac:spMk id="3" creationId="{23F6EAEE-1B0C-0C47-94E7-D6CC668A9940}"/>
          </ac:spMkLst>
        </pc:spChg>
        <pc:spChg chg="del">
          <ac:chgData name="Nicholas Car" userId="9200765edd8223da" providerId="LiveId" clId="{58B882A3-B644-5946-9B6E-CB3EC4FF2271}" dt="2019-09-10T07:22:32.449" v="4495" actId="478"/>
          <ac:spMkLst>
            <pc:docMk/>
            <pc:sldMk cId="1534179120" sldId="304"/>
            <ac:spMk id="4" creationId="{CBAF00DE-05A8-B948-985E-CFB19E999A5F}"/>
          </ac:spMkLst>
        </pc:spChg>
        <pc:spChg chg="add mod">
          <ac:chgData name="Nicholas Car" userId="9200765edd8223da" providerId="LiveId" clId="{58B882A3-B644-5946-9B6E-CB3EC4FF2271}" dt="2019-09-10T07:38:40.472" v="5043" actId="1076"/>
          <ac:spMkLst>
            <pc:docMk/>
            <pc:sldMk cId="1534179120" sldId="304"/>
            <ac:spMk id="6" creationId="{CB319F58-F0DC-4E44-A70C-AC0FAB04C3B5}"/>
          </ac:spMkLst>
        </pc:spChg>
        <pc:picChg chg="del">
          <ac:chgData name="Nicholas Car" userId="9200765edd8223da" providerId="LiveId" clId="{58B882A3-B644-5946-9B6E-CB3EC4FF2271}" dt="2019-09-10T07:22:30.279" v="4494" actId="478"/>
          <ac:picMkLst>
            <pc:docMk/>
            <pc:sldMk cId="1534179120" sldId="304"/>
            <ac:picMk id="5" creationId="{6F7E8411-D970-0D42-8FE6-CA0244B6F314}"/>
          </ac:picMkLst>
        </pc:picChg>
      </pc:sldChg>
      <pc:sldChg chg="modSp add ord">
        <pc:chgData name="Nicholas Car" userId="9200765edd8223da" providerId="LiveId" clId="{58B882A3-B644-5946-9B6E-CB3EC4FF2271}" dt="2019-09-10T07:24:48.416" v="4678"/>
        <pc:sldMkLst>
          <pc:docMk/>
          <pc:sldMk cId="1756118156" sldId="305"/>
        </pc:sldMkLst>
        <pc:spChg chg="mod">
          <ac:chgData name="Nicholas Car" userId="9200765edd8223da" providerId="LiveId" clId="{58B882A3-B644-5946-9B6E-CB3EC4FF2271}" dt="2019-09-10T07:24:37.341" v="4673" actId="1076"/>
          <ac:spMkLst>
            <pc:docMk/>
            <pc:sldMk cId="1756118156" sldId="305"/>
            <ac:spMk id="4" creationId="{9A5589CF-22A3-984A-AE93-ABD669F00D83}"/>
          </ac:spMkLst>
        </pc:spChg>
        <pc:spChg chg="mod">
          <ac:chgData name="Nicholas Car" userId="9200765edd8223da" providerId="LiveId" clId="{58B882A3-B644-5946-9B6E-CB3EC4FF2271}" dt="2019-09-10T07:24:43.039" v="4676" actId="1035"/>
          <ac:spMkLst>
            <pc:docMk/>
            <pc:sldMk cId="1756118156" sldId="305"/>
            <ac:spMk id="5" creationId="{F9A4A55A-FDE2-7A4A-819E-409F80427D71}"/>
          </ac:spMkLst>
        </pc:spChg>
      </pc:sldChg>
      <pc:sldMasterChg chg="modSldLayout">
        <pc:chgData name="Nicholas Car" userId="9200765edd8223da" providerId="LiveId" clId="{58B882A3-B644-5946-9B6E-CB3EC4FF2271}" dt="2019-09-10T06:57:46.589" v="3808" actId="207"/>
        <pc:sldMasterMkLst>
          <pc:docMk/>
          <pc:sldMasterMk cId="2832948835" sldId="2147483648"/>
        </pc:sldMasterMkLst>
        <pc:sldLayoutChg chg="modSp">
          <pc:chgData name="Nicholas Car" userId="9200765edd8223da" providerId="LiveId" clId="{58B882A3-B644-5946-9B6E-CB3EC4FF2271}" dt="2019-09-10T06:57:46.589" v="3808" actId="207"/>
          <pc:sldLayoutMkLst>
            <pc:docMk/>
            <pc:sldMasterMk cId="2832948835" sldId="2147483648"/>
            <pc:sldLayoutMk cId="109762146" sldId="2147483652"/>
          </pc:sldLayoutMkLst>
          <pc:spChg chg="mod">
            <ac:chgData name="Nicholas Car" userId="9200765edd8223da" providerId="LiveId" clId="{58B882A3-B644-5946-9B6E-CB3EC4FF2271}" dt="2019-09-10T06:57:25.448" v="3805" actId="113"/>
            <ac:spMkLst>
              <pc:docMk/>
              <pc:sldMasterMk cId="2832948835" sldId="2147483648"/>
              <pc:sldLayoutMk cId="109762146" sldId="2147483652"/>
              <ac:spMk id="2" creationId="{DB2F44BD-F200-D04C-8852-ADB7DCD798AD}"/>
            </ac:spMkLst>
          </pc:spChg>
          <pc:spChg chg="mod">
            <ac:chgData name="Nicholas Car" userId="9200765edd8223da" providerId="LiveId" clId="{58B882A3-B644-5946-9B6E-CB3EC4FF2271}" dt="2019-09-10T03:13:20.615" v="782" actId="14100"/>
            <ac:spMkLst>
              <pc:docMk/>
              <pc:sldMasterMk cId="2832948835" sldId="2147483648"/>
              <pc:sldLayoutMk cId="109762146" sldId="2147483652"/>
              <ac:spMk id="5" creationId="{318CCEEA-D675-F846-9C27-ABEDB99A59FA}"/>
            </ac:spMkLst>
          </pc:spChg>
          <pc:spChg chg="mod">
            <ac:chgData name="Nicholas Car" userId="9200765edd8223da" providerId="LiveId" clId="{58B882A3-B644-5946-9B6E-CB3EC4FF2271}" dt="2019-09-10T03:13:23.181" v="783" actId="14100"/>
            <ac:spMkLst>
              <pc:docMk/>
              <pc:sldMasterMk cId="2832948835" sldId="2147483648"/>
              <pc:sldLayoutMk cId="109762146" sldId="2147483652"/>
              <ac:spMk id="8" creationId="{20A8190C-C8ED-594C-896F-72D154FA9FA5}"/>
            </ac:spMkLst>
          </pc:spChg>
          <pc:spChg chg="mod">
            <ac:chgData name="Nicholas Car" userId="9200765edd8223da" providerId="LiveId" clId="{58B882A3-B644-5946-9B6E-CB3EC4FF2271}" dt="2019-09-10T06:57:46.589" v="3808" actId="207"/>
            <ac:spMkLst>
              <pc:docMk/>
              <pc:sldMasterMk cId="2832948835" sldId="2147483648"/>
              <pc:sldLayoutMk cId="109762146" sldId="2147483652"/>
              <ac:spMk id="10" creationId="{C3715F03-2A33-2346-BDD6-441F3E6F4718}"/>
            </ac:spMkLst>
          </pc:spChg>
          <pc:picChg chg="mod">
            <ac:chgData name="Nicholas Car" userId="9200765edd8223da" providerId="LiveId" clId="{58B882A3-B644-5946-9B6E-CB3EC4FF2271}" dt="2019-09-10T03:12:29.294" v="777" actId="14100"/>
            <ac:picMkLst>
              <pc:docMk/>
              <pc:sldMasterMk cId="2832948835" sldId="2147483648"/>
              <pc:sldLayoutMk cId="109762146" sldId="2147483652"/>
              <ac:picMk id="9" creationId="{533D3897-8943-0A42-BEE8-DC562DC600F7}"/>
            </ac:picMkLst>
          </pc:picChg>
        </pc:sldLayoutChg>
      </pc:sldMasterChg>
    </pc:docChg>
  </pc:docChgLst>
  <pc:docChgLst>
    <pc:chgData name="Nicholas Car" userId="9200765edd8223da" providerId="LiveId" clId="{84E18E06-798C-C546-922E-AD0C8B3D4A73}"/>
    <pc:docChg chg="undo custSel addSld delSld modSld sldOrd">
      <pc:chgData name="Nicholas Car" userId="9200765edd8223da" providerId="LiveId" clId="{84E18E06-798C-C546-922E-AD0C8B3D4A73}" dt="2019-09-12T04:25:50.307" v="3901" actId="1076"/>
      <pc:docMkLst>
        <pc:docMk/>
      </pc:docMkLst>
      <pc:sldChg chg="modSp">
        <pc:chgData name="Nicholas Car" userId="9200765edd8223da" providerId="LiveId" clId="{84E18E06-798C-C546-922E-AD0C8B3D4A73}" dt="2019-09-12T04:08:53.081" v="3537" actId="20577"/>
        <pc:sldMkLst>
          <pc:docMk/>
          <pc:sldMk cId="2928214734" sldId="261"/>
        </pc:sldMkLst>
        <pc:spChg chg="mod">
          <ac:chgData name="Nicholas Car" userId="9200765edd8223da" providerId="LiveId" clId="{84E18E06-798C-C546-922E-AD0C8B3D4A73}" dt="2019-09-12T04:08:53.081" v="3537" actId="20577"/>
          <ac:spMkLst>
            <pc:docMk/>
            <pc:sldMk cId="2928214734" sldId="261"/>
            <ac:spMk id="3" creationId="{23F6EAEE-1B0C-0C47-94E7-D6CC668A9940}"/>
          </ac:spMkLst>
        </pc:spChg>
      </pc:sldChg>
      <pc:sldChg chg="addSp delSp modSp ord">
        <pc:chgData name="Nicholas Car" userId="9200765edd8223da" providerId="LiveId" clId="{84E18E06-798C-C546-922E-AD0C8B3D4A73}" dt="2019-09-12T04:07:25.766" v="3510" actId="20577"/>
        <pc:sldMkLst>
          <pc:docMk/>
          <pc:sldMk cId="635672153" sldId="263"/>
        </pc:sldMkLst>
        <pc:spChg chg="mod">
          <ac:chgData name="Nicholas Car" userId="9200765edd8223da" providerId="LiveId" clId="{84E18E06-798C-C546-922E-AD0C8B3D4A73}" dt="2019-09-12T04:07:25.766" v="3510" actId="20577"/>
          <ac:spMkLst>
            <pc:docMk/>
            <pc:sldMk cId="635672153" sldId="263"/>
            <ac:spMk id="3" creationId="{23F6EAEE-1B0C-0C47-94E7-D6CC668A9940}"/>
          </ac:spMkLst>
        </pc:spChg>
        <pc:spChg chg="add mod">
          <ac:chgData name="Nicholas Car" userId="9200765edd8223da" providerId="LiveId" clId="{84E18E06-798C-C546-922E-AD0C8B3D4A73}" dt="2019-09-11T18:29:53.545" v="151" actId="207"/>
          <ac:spMkLst>
            <pc:docMk/>
            <pc:sldMk cId="635672153" sldId="263"/>
            <ac:spMk id="4" creationId="{E14D8DC2-059C-E940-B091-FF1B31E5E49E}"/>
          </ac:spMkLst>
        </pc:spChg>
        <pc:spChg chg="del">
          <ac:chgData name="Nicholas Car" userId="9200765edd8223da" providerId="LiveId" clId="{84E18E06-798C-C546-922E-AD0C8B3D4A73}" dt="2019-09-11T18:06:39.919" v="0" actId="478"/>
          <ac:spMkLst>
            <pc:docMk/>
            <pc:sldMk cId="635672153" sldId="263"/>
            <ac:spMk id="5" creationId="{B38B4257-044D-D549-A6A3-28965D3B42E7}"/>
          </ac:spMkLst>
        </pc:spChg>
        <pc:spChg chg="add mod">
          <ac:chgData name="Nicholas Car" userId="9200765edd8223da" providerId="LiveId" clId="{84E18E06-798C-C546-922E-AD0C8B3D4A73}" dt="2019-09-11T18:30:22.942" v="195" actId="1036"/>
          <ac:spMkLst>
            <pc:docMk/>
            <pc:sldMk cId="635672153" sldId="263"/>
            <ac:spMk id="7" creationId="{41EA21B3-648E-1245-A155-BBF5FF804002}"/>
          </ac:spMkLst>
        </pc:spChg>
        <pc:picChg chg="add">
          <ac:chgData name="Nicholas Car" userId="9200765edd8223da" providerId="LiveId" clId="{84E18E06-798C-C546-922E-AD0C8B3D4A73}" dt="2019-09-11T18:06:50.581" v="1"/>
          <ac:picMkLst>
            <pc:docMk/>
            <pc:sldMk cId="635672153" sldId="263"/>
            <ac:picMk id="6" creationId="{F1D02D83-1098-B543-942D-FFE27F9F58F1}"/>
          </ac:picMkLst>
        </pc:picChg>
      </pc:sldChg>
      <pc:sldChg chg="modSp">
        <pc:chgData name="Nicholas Car" userId="9200765edd8223da" providerId="LiveId" clId="{84E18E06-798C-C546-922E-AD0C8B3D4A73}" dt="2019-09-11T18:09:29.603" v="2" actId="20577"/>
        <pc:sldMkLst>
          <pc:docMk/>
          <pc:sldMk cId="264921887" sldId="274"/>
        </pc:sldMkLst>
        <pc:spChg chg="mod">
          <ac:chgData name="Nicholas Car" userId="9200765edd8223da" providerId="LiveId" clId="{84E18E06-798C-C546-922E-AD0C8B3D4A73}" dt="2019-09-11T18:09:29.603" v="2" actId="20577"/>
          <ac:spMkLst>
            <pc:docMk/>
            <pc:sldMk cId="264921887" sldId="274"/>
            <ac:spMk id="4" creationId="{65DF1B94-D098-8B4B-990A-C66992AF942B}"/>
          </ac:spMkLst>
        </pc:spChg>
      </pc:sldChg>
      <pc:sldChg chg="modSp">
        <pc:chgData name="Nicholas Car" userId="9200765edd8223da" providerId="LiveId" clId="{84E18E06-798C-C546-922E-AD0C8B3D4A73}" dt="2019-09-11T18:10:50.330" v="39" actId="20577"/>
        <pc:sldMkLst>
          <pc:docMk/>
          <pc:sldMk cId="765444507" sldId="276"/>
        </pc:sldMkLst>
        <pc:spChg chg="mod">
          <ac:chgData name="Nicholas Car" userId="9200765edd8223da" providerId="LiveId" clId="{84E18E06-798C-C546-922E-AD0C8B3D4A73}" dt="2019-09-11T18:10:50.330" v="39" actId="20577"/>
          <ac:spMkLst>
            <pc:docMk/>
            <pc:sldMk cId="765444507" sldId="276"/>
            <ac:spMk id="4" creationId="{9CA6DA6B-B17F-2543-BB93-8802CF65B440}"/>
          </ac:spMkLst>
        </pc:spChg>
      </pc:sldChg>
      <pc:sldChg chg="modSp">
        <pc:chgData name="Nicholas Car" userId="9200765edd8223da" providerId="LiveId" clId="{84E18E06-798C-C546-922E-AD0C8B3D4A73}" dt="2019-09-11T18:11:31.333" v="51" actId="20577"/>
        <pc:sldMkLst>
          <pc:docMk/>
          <pc:sldMk cId="984843989" sldId="277"/>
        </pc:sldMkLst>
        <pc:spChg chg="mod">
          <ac:chgData name="Nicholas Car" userId="9200765edd8223da" providerId="LiveId" clId="{84E18E06-798C-C546-922E-AD0C8B3D4A73}" dt="2019-09-11T18:11:31.333" v="51" actId="20577"/>
          <ac:spMkLst>
            <pc:docMk/>
            <pc:sldMk cId="984843989" sldId="277"/>
            <ac:spMk id="4" creationId="{95BA2E33-A623-854E-A165-069233867C4F}"/>
          </ac:spMkLst>
        </pc:spChg>
      </pc:sldChg>
      <pc:sldChg chg="modSp">
        <pc:chgData name="Nicholas Car" userId="9200765edd8223da" providerId="LiveId" clId="{84E18E06-798C-C546-922E-AD0C8B3D4A73}" dt="2019-09-11T18:31:28.692" v="201" actId="20577"/>
        <pc:sldMkLst>
          <pc:docMk/>
          <pc:sldMk cId="3404881410" sldId="278"/>
        </pc:sldMkLst>
        <pc:spChg chg="mod">
          <ac:chgData name="Nicholas Car" userId="9200765edd8223da" providerId="LiveId" clId="{84E18E06-798C-C546-922E-AD0C8B3D4A73}" dt="2019-09-11T18:31:28.692" v="201" actId="20577"/>
          <ac:spMkLst>
            <pc:docMk/>
            <pc:sldMk cId="3404881410" sldId="278"/>
            <ac:spMk id="3" creationId="{23F6EAEE-1B0C-0C47-94E7-D6CC668A9940}"/>
          </ac:spMkLst>
        </pc:spChg>
      </pc:sldChg>
      <pc:sldChg chg="modSp">
        <pc:chgData name="Nicholas Car" userId="9200765edd8223da" providerId="LiveId" clId="{84E18E06-798C-C546-922E-AD0C8B3D4A73}" dt="2019-09-11T18:33:38.014" v="261" actId="114"/>
        <pc:sldMkLst>
          <pc:docMk/>
          <pc:sldMk cId="380981874" sldId="279"/>
        </pc:sldMkLst>
        <pc:spChg chg="mod">
          <ac:chgData name="Nicholas Car" userId="9200765edd8223da" providerId="LiveId" clId="{84E18E06-798C-C546-922E-AD0C8B3D4A73}" dt="2019-09-11T18:33:38.014" v="261" actId="114"/>
          <ac:spMkLst>
            <pc:docMk/>
            <pc:sldMk cId="380981874" sldId="279"/>
            <ac:spMk id="3" creationId="{23F6EAEE-1B0C-0C47-94E7-D6CC668A9940}"/>
          </ac:spMkLst>
        </pc:spChg>
      </pc:sldChg>
      <pc:sldChg chg="modSp">
        <pc:chgData name="Nicholas Car" userId="9200765edd8223da" providerId="LiveId" clId="{84E18E06-798C-C546-922E-AD0C8B3D4A73}" dt="2019-09-12T04:09:44.411" v="3544" actId="20577"/>
        <pc:sldMkLst>
          <pc:docMk/>
          <pc:sldMk cId="3689460141" sldId="281"/>
        </pc:sldMkLst>
        <pc:spChg chg="mod">
          <ac:chgData name="Nicholas Car" userId="9200765edd8223da" providerId="LiveId" clId="{84E18E06-798C-C546-922E-AD0C8B3D4A73}" dt="2019-09-11T18:35:32.620" v="336" actId="2710"/>
          <ac:spMkLst>
            <pc:docMk/>
            <pc:sldMk cId="3689460141" sldId="281"/>
            <ac:spMk id="2" creationId="{A6BEBA22-63D2-1641-B4AF-BCD16568839A}"/>
          </ac:spMkLst>
        </pc:spChg>
        <pc:spChg chg="mod">
          <ac:chgData name="Nicholas Car" userId="9200765edd8223da" providerId="LiveId" clId="{84E18E06-798C-C546-922E-AD0C8B3D4A73}" dt="2019-09-12T04:09:44.411" v="3544" actId="20577"/>
          <ac:spMkLst>
            <pc:docMk/>
            <pc:sldMk cId="3689460141" sldId="281"/>
            <ac:spMk id="6" creationId="{BFD31B5E-2512-B140-9863-84C4E8CF876E}"/>
          </ac:spMkLst>
        </pc:spChg>
      </pc:sldChg>
      <pc:sldChg chg="addSp delSp modSp">
        <pc:chgData name="Nicholas Car" userId="9200765edd8223da" providerId="LiveId" clId="{84E18E06-798C-C546-922E-AD0C8B3D4A73}" dt="2019-09-12T04:08:24.728" v="3535" actId="5793"/>
        <pc:sldMkLst>
          <pc:docMk/>
          <pc:sldMk cId="3511099404" sldId="283"/>
        </pc:sldMkLst>
        <pc:spChg chg="mod">
          <ac:chgData name="Nicholas Car" userId="9200765edd8223da" providerId="LiveId" clId="{84E18E06-798C-C546-922E-AD0C8B3D4A73}" dt="2019-09-12T04:08:24.728" v="3535" actId="5793"/>
          <ac:spMkLst>
            <pc:docMk/>
            <pc:sldMk cId="3511099404" sldId="283"/>
            <ac:spMk id="3" creationId="{23F6EAEE-1B0C-0C47-94E7-D6CC668A9940}"/>
          </ac:spMkLst>
        </pc:spChg>
        <pc:spChg chg="del">
          <ac:chgData name="Nicholas Car" userId="9200765edd8223da" providerId="LiveId" clId="{84E18E06-798C-C546-922E-AD0C8B3D4A73}" dt="2019-09-12T04:07:50.884" v="3515" actId="478"/>
          <ac:spMkLst>
            <pc:docMk/>
            <pc:sldMk cId="3511099404" sldId="283"/>
            <ac:spMk id="6" creationId="{1D053D08-F0EA-C440-B238-271EA0EFBC7B}"/>
          </ac:spMkLst>
        </pc:spChg>
        <pc:spChg chg="add del mod">
          <ac:chgData name="Nicholas Car" userId="9200765edd8223da" providerId="LiveId" clId="{84E18E06-798C-C546-922E-AD0C8B3D4A73}" dt="2019-09-12T04:08:12.682" v="3527" actId="478"/>
          <ac:spMkLst>
            <pc:docMk/>
            <pc:sldMk cId="3511099404" sldId="283"/>
            <ac:spMk id="8" creationId="{3F1E7B83-898C-6F47-9471-5AA56712A9D4}"/>
          </ac:spMkLst>
        </pc:spChg>
        <pc:picChg chg="del">
          <ac:chgData name="Nicholas Car" userId="9200765edd8223da" providerId="LiveId" clId="{84E18E06-798C-C546-922E-AD0C8B3D4A73}" dt="2019-09-12T04:07:46.435" v="3514" actId="478"/>
          <ac:picMkLst>
            <pc:docMk/>
            <pc:sldMk cId="3511099404" sldId="283"/>
            <ac:picMk id="5" creationId="{148323D9-CF73-1F4A-9FB3-72DE822155F8}"/>
          </ac:picMkLst>
        </pc:picChg>
      </pc:sldChg>
      <pc:sldChg chg="delSp modSp">
        <pc:chgData name="Nicholas Car" userId="9200765edd8223da" providerId="LiveId" clId="{84E18E06-798C-C546-922E-AD0C8B3D4A73}" dt="2019-09-12T04:09:16.204" v="3540" actId="478"/>
        <pc:sldMkLst>
          <pc:docMk/>
          <pc:sldMk cId="1462110613" sldId="285"/>
        </pc:sldMkLst>
        <pc:spChg chg="mod">
          <ac:chgData name="Nicholas Car" userId="9200765edd8223da" providerId="LiveId" clId="{84E18E06-798C-C546-922E-AD0C8B3D4A73}" dt="2019-09-12T04:09:10.598" v="3539" actId="20577"/>
          <ac:spMkLst>
            <pc:docMk/>
            <pc:sldMk cId="1462110613" sldId="285"/>
            <ac:spMk id="3" creationId="{23F6EAEE-1B0C-0C47-94E7-D6CC668A9940}"/>
          </ac:spMkLst>
        </pc:spChg>
        <pc:picChg chg="del">
          <ac:chgData name="Nicholas Car" userId="9200765edd8223da" providerId="LiveId" clId="{84E18E06-798C-C546-922E-AD0C8B3D4A73}" dt="2019-09-12T04:09:16.204" v="3540" actId="478"/>
          <ac:picMkLst>
            <pc:docMk/>
            <pc:sldMk cId="1462110613" sldId="285"/>
            <ac:picMk id="4" creationId="{1CB88E9D-A9D6-5B45-AD8A-783E71CC2262}"/>
          </ac:picMkLst>
        </pc:picChg>
      </pc:sldChg>
      <pc:sldChg chg="addSp modSp">
        <pc:chgData name="Nicholas Car" userId="9200765edd8223da" providerId="LiveId" clId="{84E18E06-798C-C546-922E-AD0C8B3D4A73}" dt="2019-09-11T20:01:00.065" v="3355" actId="1076"/>
        <pc:sldMkLst>
          <pc:docMk/>
          <pc:sldMk cId="464109379" sldId="291"/>
        </pc:sldMkLst>
        <pc:picChg chg="add mod">
          <ac:chgData name="Nicholas Car" userId="9200765edd8223da" providerId="LiveId" clId="{84E18E06-798C-C546-922E-AD0C8B3D4A73}" dt="2019-09-11T20:01:00.065" v="3355" actId="1076"/>
          <ac:picMkLst>
            <pc:docMk/>
            <pc:sldMk cId="464109379" sldId="291"/>
            <ac:picMk id="6" creationId="{94F3B48B-B41E-E34D-B63B-FC2B5FB0B345}"/>
          </ac:picMkLst>
        </pc:picChg>
      </pc:sldChg>
      <pc:sldChg chg="modSp">
        <pc:chgData name="Nicholas Car" userId="9200765edd8223da" providerId="LiveId" clId="{84E18E06-798C-C546-922E-AD0C8B3D4A73}" dt="2019-09-12T04:09:32.498" v="3542" actId="20577"/>
        <pc:sldMkLst>
          <pc:docMk/>
          <pc:sldMk cId="2648899891" sldId="292"/>
        </pc:sldMkLst>
        <pc:spChg chg="mod">
          <ac:chgData name="Nicholas Car" userId="9200765edd8223da" providerId="LiveId" clId="{84E18E06-798C-C546-922E-AD0C8B3D4A73}" dt="2019-09-12T04:09:32.498" v="3542" actId="20577"/>
          <ac:spMkLst>
            <pc:docMk/>
            <pc:sldMk cId="2648899891" sldId="292"/>
            <ac:spMk id="4" creationId="{CBAF00DE-05A8-B948-985E-CFB19E999A5F}"/>
          </ac:spMkLst>
        </pc:spChg>
      </pc:sldChg>
      <pc:sldChg chg="addSp delSp modSp">
        <pc:chgData name="Nicholas Car" userId="9200765edd8223da" providerId="LiveId" clId="{84E18E06-798C-C546-922E-AD0C8B3D4A73}" dt="2019-09-11T18:11:13.207" v="42" actId="20577"/>
        <pc:sldMkLst>
          <pc:docMk/>
          <pc:sldMk cId="1307698911" sldId="296"/>
        </pc:sldMkLst>
        <pc:spChg chg="del">
          <ac:chgData name="Nicholas Car" userId="9200765edd8223da" providerId="LiveId" clId="{84E18E06-798C-C546-922E-AD0C8B3D4A73}" dt="2019-09-11T18:11:02.860" v="40" actId="478"/>
          <ac:spMkLst>
            <pc:docMk/>
            <pc:sldMk cId="1307698911" sldId="296"/>
            <ac:spMk id="4" creationId="{9CA6DA6B-B17F-2543-BB93-8802CF65B440}"/>
          </ac:spMkLst>
        </pc:spChg>
        <pc:spChg chg="mod">
          <ac:chgData name="Nicholas Car" userId="9200765edd8223da" providerId="LiveId" clId="{84E18E06-798C-C546-922E-AD0C8B3D4A73}" dt="2019-09-11T18:11:13.207" v="42" actId="20577"/>
          <ac:spMkLst>
            <pc:docMk/>
            <pc:sldMk cId="1307698911" sldId="296"/>
            <ac:spMk id="6" creationId="{F3F5B6C8-F111-6442-855E-C5F8A4ACB3B3}"/>
          </ac:spMkLst>
        </pc:spChg>
        <pc:spChg chg="add">
          <ac:chgData name="Nicholas Car" userId="9200765edd8223da" providerId="LiveId" clId="{84E18E06-798C-C546-922E-AD0C8B3D4A73}" dt="2019-09-11T18:11:03.629" v="41"/>
          <ac:spMkLst>
            <pc:docMk/>
            <pc:sldMk cId="1307698911" sldId="296"/>
            <ac:spMk id="7" creationId="{B43707F3-B064-9347-B8EB-989FCB496021}"/>
          </ac:spMkLst>
        </pc:spChg>
      </pc:sldChg>
      <pc:sldChg chg="addSp delSp modSp">
        <pc:chgData name="Nicholas Car" userId="9200765edd8223da" providerId="LiveId" clId="{84E18E06-798C-C546-922E-AD0C8B3D4A73}" dt="2019-09-11T18:38:41.123" v="393" actId="14100"/>
        <pc:sldMkLst>
          <pc:docMk/>
          <pc:sldMk cId="665921213" sldId="298"/>
        </pc:sldMkLst>
        <pc:spChg chg="del">
          <ac:chgData name="Nicholas Car" userId="9200765edd8223da" providerId="LiveId" clId="{84E18E06-798C-C546-922E-AD0C8B3D4A73}" dt="2019-09-11T18:37:39.823" v="379" actId="478"/>
          <ac:spMkLst>
            <pc:docMk/>
            <pc:sldMk cId="665921213" sldId="298"/>
            <ac:spMk id="4" creationId="{DBC46823-B0A8-A94B-BD73-9A708F2451B1}"/>
          </ac:spMkLst>
        </pc:spChg>
        <pc:spChg chg="del">
          <ac:chgData name="Nicholas Car" userId="9200765edd8223da" providerId="LiveId" clId="{84E18E06-798C-C546-922E-AD0C8B3D4A73}" dt="2019-09-11T18:37:39.823" v="379" actId="478"/>
          <ac:spMkLst>
            <pc:docMk/>
            <pc:sldMk cId="665921213" sldId="298"/>
            <ac:spMk id="5" creationId="{D6F46888-6BCA-6A45-9C48-3FD99D39E997}"/>
          </ac:spMkLst>
        </pc:spChg>
        <pc:spChg chg="del">
          <ac:chgData name="Nicholas Car" userId="9200765edd8223da" providerId="LiveId" clId="{84E18E06-798C-C546-922E-AD0C8B3D4A73}" dt="2019-09-11T18:37:39.823" v="379" actId="478"/>
          <ac:spMkLst>
            <pc:docMk/>
            <pc:sldMk cId="665921213" sldId="298"/>
            <ac:spMk id="6" creationId="{6B9508A1-EFA2-EA47-8B36-184CB274DE6D}"/>
          </ac:spMkLst>
        </pc:spChg>
        <pc:spChg chg="add mod">
          <ac:chgData name="Nicholas Car" userId="9200765edd8223da" providerId="LiveId" clId="{84E18E06-798C-C546-922E-AD0C8B3D4A73}" dt="2019-09-11T18:38:41.123" v="393" actId="14100"/>
          <ac:spMkLst>
            <pc:docMk/>
            <pc:sldMk cId="665921213" sldId="298"/>
            <ac:spMk id="7" creationId="{84E96EC4-564B-A24E-B9EA-9FB022333411}"/>
          </ac:spMkLst>
        </pc:spChg>
        <pc:spChg chg="add">
          <ac:chgData name="Nicholas Car" userId="9200765edd8223da" providerId="LiveId" clId="{84E18E06-798C-C546-922E-AD0C8B3D4A73}" dt="2019-09-11T18:37:40.123" v="380"/>
          <ac:spMkLst>
            <pc:docMk/>
            <pc:sldMk cId="665921213" sldId="298"/>
            <ac:spMk id="8" creationId="{D57B8BD9-2B0D-1F4C-BC30-228487AD5D47}"/>
          </ac:spMkLst>
        </pc:spChg>
        <pc:spChg chg="add">
          <ac:chgData name="Nicholas Car" userId="9200765edd8223da" providerId="LiveId" clId="{84E18E06-798C-C546-922E-AD0C8B3D4A73}" dt="2019-09-11T18:37:40.123" v="380"/>
          <ac:spMkLst>
            <pc:docMk/>
            <pc:sldMk cId="665921213" sldId="298"/>
            <ac:spMk id="9" creationId="{EF8D0D9F-8C2E-574A-843B-BEF544587E4F}"/>
          </ac:spMkLst>
        </pc:spChg>
        <pc:spChg chg="add">
          <ac:chgData name="Nicholas Car" userId="9200765edd8223da" providerId="LiveId" clId="{84E18E06-798C-C546-922E-AD0C8B3D4A73}" dt="2019-09-11T18:37:40.123" v="380"/>
          <ac:spMkLst>
            <pc:docMk/>
            <pc:sldMk cId="665921213" sldId="298"/>
            <ac:spMk id="10" creationId="{4FD5177D-D8A7-5645-9238-BE66A9178B88}"/>
          </ac:spMkLst>
        </pc:spChg>
      </pc:sldChg>
      <pc:sldChg chg="addSp delSp modSp">
        <pc:chgData name="Nicholas Car" userId="9200765edd8223da" providerId="LiveId" clId="{84E18E06-798C-C546-922E-AD0C8B3D4A73}" dt="2019-09-11T18:42:19.122" v="535" actId="122"/>
        <pc:sldMkLst>
          <pc:docMk/>
          <pc:sldMk cId="3009583382" sldId="299"/>
        </pc:sldMkLst>
        <pc:spChg chg="mod">
          <ac:chgData name="Nicholas Car" userId="9200765edd8223da" providerId="LiveId" clId="{84E18E06-798C-C546-922E-AD0C8B3D4A73}" dt="2019-09-11T18:40:53.031" v="472" actId="313"/>
          <ac:spMkLst>
            <pc:docMk/>
            <pc:sldMk cId="3009583382" sldId="299"/>
            <ac:spMk id="2" creationId="{A6BEBA22-63D2-1641-B4AF-BCD16568839A}"/>
          </ac:spMkLst>
        </pc:spChg>
        <pc:spChg chg="del mod">
          <ac:chgData name="Nicholas Car" userId="9200765edd8223da" providerId="LiveId" clId="{84E18E06-798C-C546-922E-AD0C8B3D4A73}" dt="2019-09-11T18:38:35.106" v="392" actId="478"/>
          <ac:spMkLst>
            <pc:docMk/>
            <pc:sldMk cId="3009583382" sldId="299"/>
            <ac:spMk id="7" creationId="{4C9DB23A-AB4C-4E49-B539-4AC4A210D3B5}"/>
          </ac:spMkLst>
        </pc:spChg>
        <pc:spChg chg="mod">
          <ac:chgData name="Nicholas Car" userId="9200765edd8223da" providerId="LiveId" clId="{84E18E06-798C-C546-922E-AD0C8B3D4A73}" dt="2019-09-11T18:37:28.392" v="378" actId="1035"/>
          <ac:spMkLst>
            <pc:docMk/>
            <pc:sldMk cId="3009583382" sldId="299"/>
            <ac:spMk id="8" creationId="{9FD1B47C-02D6-DA44-848B-074C8D3FB039}"/>
          </ac:spMkLst>
        </pc:spChg>
        <pc:spChg chg="mod">
          <ac:chgData name="Nicholas Car" userId="9200765edd8223da" providerId="LiveId" clId="{84E18E06-798C-C546-922E-AD0C8B3D4A73}" dt="2019-09-11T18:37:28.392" v="378" actId="1035"/>
          <ac:spMkLst>
            <pc:docMk/>
            <pc:sldMk cId="3009583382" sldId="299"/>
            <ac:spMk id="9" creationId="{791CC127-41C8-F84E-96D2-3FC5CA85D4A0}"/>
          </ac:spMkLst>
        </pc:spChg>
        <pc:spChg chg="mod">
          <ac:chgData name="Nicholas Car" userId="9200765edd8223da" providerId="LiveId" clId="{84E18E06-798C-C546-922E-AD0C8B3D4A73}" dt="2019-09-11T18:37:28.392" v="378" actId="1035"/>
          <ac:spMkLst>
            <pc:docMk/>
            <pc:sldMk cId="3009583382" sldId="299"/>
            <ac:spMk id="10" creationId="{5BF32BFF-95B6-2D4C-B45D-C5B8701ED78A}"/>
          </ac:spMkLst>
        </pc:spChg>
        <pc:spChg chg="add mod">
          <ac:chgData name="Nicholas Car" userId="9200765edd8223da" providerId="LiveId" clId="{84E18E06-798C-C546-922E-AD0C8B3D4A73}" dt="2019-09-11T18:42:19.122" v="535" actId="122"/>
          <ac:spMkLst>
            <pc:docMk/>
            <pc:sldMk cId="3009583382" sldId="299"/>
            <ac:spMk id="23" creationId="{20F973D4-4169-B847-8228-080FC7A59118}"/>
          </ac:spMkLst>
        </pc:spChg>
        <pc:picChg chg="add del mod">
          <ac:chgData name="Nicholas Car" userId="9200765edd8223da" providerId="LiveId" clId="{84E18E06-798C-C546-922E-AD0C8B3D4A73}" dt="2019-09-11T18:37:12.313" v="358" actId="478"/>
          <ac:picMkLst>
            <pc:docMk/>
            <pc:sldMk cId="3009583382" sldId="299"/>
            <ac:picMk id="11" creationId="{85BA505D-E317-2A42-96D5-0C9291865723}"/>
          </ac:picMkLst>
        </pc:picChg>
        <pc:picChg chg="add mod">
          <ac:chgData name="Nicholas Car" userId="9200765edd8223da" providerId="LiveId" clId="{84E18E06-798C-C546-922E-AD0C8B3D4A73}" dt="2019-09-11T18:38:10.485" v="389" actId="1076"/>
          <ac:picMkLst>
            <pc:docMk/>
            <pc:sldMk cId="3009583382" sldId="299"/>
            <ac:picMk id="12" creationId="{D995B055-1E18-BF40-9197-B1EABA9BACC8}"/>
          </ac:picMkLst>
        </pc:picChg>
        <pc:picChg chg="add mod">
          <ac:chgData name="Nicholas Car" userId="9200765edd8223da" providerId="LiveId" clId="{84E18E06-798C-C546-922E-AD0C8B3D4A73}" dt="2019-09-11T18:38:07.860" v="388" actId="1076"/>
          <ac:picMkLst>
            <pc:docMk/>
            <pc:sldMk cId="3009583382" sldId="299"/>
            <ac:picMk id="13" creationId="{5FEE6CEE-5047-FE4D-B91E-202D0A72379A}"/>
          </ac:picMkLst>
        </pc:picChg>
        <pc:picChg chg="add mod">
          <ac:chgData name="Nicholas Car" userId="9200765edd8223da" providerId="LiveId" clId="{84E18E06-798C-C546-922E-AD0C8B3D4A73}" dt="2019-09-11T18:37:28.392" v="378" actId="1035"/>
          <ac:picMkLst>
            <pc:docMk/>
            <pc:sldMk cId="3009583382" sldId="299"/>
            <ac:picMk id="14" creationId="{969711B0-68D4-0B4A-9D62-64C985D373EA}"/>
          </ac:picMkLst>
        </pc:picChg>
        <pc:picChg chg="add del">
          <ac:chgData name="Nicholas Car" userId="9200765edd8223da" providerId="LiveId" clId="{84E18E06-798C-C546-922E-AD0C8B3D4A73}" dt="2019-09-11T18:36:14.039" v="338" actId="478"/>
          <ac:picMkLst>
            <pc:docMk/>
            <pc:sldMk cId="3009583382" sldId="299"/>
            <ac:picMk id="1026" creationId="{694D9335-9B28-FB44-AFC5-11985696CDA1}"/>
          </ac:picMkLst>
        </pc:picChg>
        <pc:picChg chg="add del mod">
          <ac:chgData name="Nicholas Car" userId="9200765edd8223da" providerId="LiveId" clId="{84E18E06-798C-C546-922E-AD0C8B3D4A73}" dt="2019-09-11T18:36:47.210" v="348" actId="478"/>
          <ac:picMkLst>
            <pc:docMk/>
            <pc:sldMk cId="3009583382" sldId="299"/>
            <ac:picMk id="1028" creationId="{C41965C6-6BAD-F044-9799-971BBC0F16B5}"/>
          </ac:picMkLst>
        </pc:picChg>
        <pc:cxnChg chg="add mod">
          <ac:chgData name="Nicholas Car" userId="9200765edd8223da" providerId="LiveId" clId="{84E18E06-798C-C546-922E-AD0C8B3D4A73}" dt="2019-09-11T18:38:30.363" v="391" actId="692"/>
          <ac:cxnSpMkLst>
            <pc:docMk/>
            <pc:sldMk cId="3009583382" sldId="299"/>
            <ac:cxnSpMk id="4" creationId="{8A3F2D4A-C993-6D4B-84C0-707AE2F55069}"/>
          </ac:cxnSpMkLst>
        </pc:cxnChg>
        <pc:cxnChg chg="add mod">
          <ac:chgData name="Nicholas Car" userId="9200765edd8223da" providerId="LiveId" clId="{84E18E06-798C-C546-922E-AD0C8B3D4A73}" dt="2019-09-11T18:38:30.363" v="391" actId="692"/>
          <ac:cxnSpMkLst>
            <pc:docMk/>
            <pc:sldMk cId="3009583382" sldId="299"/>
            <ac:cxnSpMk id="15" creationId="{B6984A34-2A7D-7C41-BADA-BD58505258BF}"/>
          </ac:cxnSpMkLst>
        </pc:cxnChg>
        <pc:cxnChg chg="add mod">
          <ac:chgData name="Nicholas Car" userId="9200765edd8223da" providerId="LiveId" clId="{84E18E06-798C-C546-922E-AD0C8B3D4A73}" dt="2019-09-11T18:38:30.363" v="391" actId="692"/>
          <ac:cxnSpMkLst>
            <pc:docMk/>
            <pc:sldMk cId="3009583382" sldId="299"/>
            <ac:cxnSpMk id="18" creationId="{5C37B3A9-A15D-5145-A353-2544FA444A25}"/>
          </ac:cxnSpMkLst>
        </pc:cxnChg>
      </pc:sldChg>
      <pc:sldChg chg="addSp delSp modSp">
        <pc:chgData name="Nicholas Car" userId="9200765edd8223da" providerId="LiveId" clId="{84E18E06-798C-C546-922E-AD0C8B3D4A73}" dt="2019-09-11T18:42:26.534" v="537" actId="122"/>
        <pc:sldMkLst>
          <pc:docMk/>
          <pc:sldMk cId="1915816714" sldId="300"/>
        </pc:sldMkLst>
        <pc:spChg chg="mod">
          <ac:chgData name="Nicholas Car" userId="9200765edd8223da" providerId="LiveId" clId="{84E18E06-798C-C546-922E-AD0C8B3D4A73}" dt="2019-09-11T18:40:48.025" v="467" actId="313"/>
          <ac:spMkLst>
            <pc:docMk/>
            <pc:sldMk cId="1915816714" sldId="300"/>
            <ac:spMk id="2" creationId="{A6BEBA22-63D2-1641-B4AF-BCD16568839A}"/>
          </ac:spMkLst>
        </pc:spChg>
        <pc:spChg chg="del">
          <ac:chgData name="Nicholas Car" userId="9200765edd8223da" providerId="LiveId" clId="{84E18E06-798C-C546-922E-AD0C8B3D4A73}" dt="2019-09-11T18:40:06.908" v="452" actId="478"/>
          <ac:spMkLst>
            <pc:docMk/>
            <pc:sldMk cId="1915816714" sldId="300"/>
            <ac:spMk id="7" creationId="{4C9DB23A-AB4C-4E49-B539-4AC4A210D3B5}"/>
          </ac:spMkLst>
        </pc:spChg>
        <pc:spChg chg="del">
          <ac:chgData name="Nicholas Car" userId="9200765edd8223da" providerId="LiveId" clId="{84E18E06-798C-C546-922E-AD0C8B3D4A73}" dt="2019-09-11T18:39:35.329" v="450" actId="478"/>
          <ac:spMkLst>
            <pc:docMk/>
            <pc:sldMk cId="1915816714" sldId="300"/>
            <ac:spMk id="8" creationId="{7219D2F0-6D44-7D48-B18B-0005F367F1FF}"/>
          </ac:spMkLst>
        </pc:spChg>
        <pc:spChg chg="del">
          <ac:chgData name="Nicholas Car" userId="9200765edd8223da" providerId="LiveId" clId="{84E18E06-798C-C546-922E-AD0C8B3D4A73}" dt="2019-09-11T18:39:35.329" v="450" actId="478"/>
          <ac:spMkLst>
            <pc:docMk/>
            <pc:sldMk cId="1915816714" sldId="300"/>
            <ac:spMk id="9" creationId="{5CB7F3D6-1D3D-8447-BE87-B5C27904E12D}"/>
          </ac:spMkLst>
        </pc:spChg>
        <pc:spChg chg="del">
          <ac:chgData name="Nicholas Car" userId="9200765edd8223da" providerId="LiveId" clId="{84E18E06-798C-C546-922E-AD0C8B3D4A73}" dt="2019-09-11T18:39:35.329" v="450" actId="478"/>
          <ac:spMkLst>
            <pc:docMk/>
            <pc:sldMk cId="1915816714" sldId="300"/>
            <ac:spMk id="10" creationId="{ED06F4DC-7CD5-9044-B27D-F2FF1841D125}"/>
          </ac:spMkLst>
        </pc:spChg>
        <pc:spChg chg="add">
          <ac:chgData name="Nicholas Car" userId="9200765edd8223da" providerId="LiveId" clId="{84E18E06-798C-C546-922E-AD0C8B3D4A73}" dt="2019-09-11T18:39:35.751" v="451"/>
          <ac:spMkLst>
            <pc:docMk/>
            <pc:sldMk cId="1915816714" sldId="300"/>
            <ac:spMk id="11" creationId="{DD75C490-D025-5D45-912E-2B5BC9696AB7}"/>
          </ac:spMkLst>
        </pc:spChg>
        <pc:spChg chg="add">
          <ac:chgData name="Nicholas Car" userId="9200765edd8223da" providerId="LiveId" clId="{84E18E06-798C-C546-922E-AD0C8B3D4A73}" dt="2019-09-11T18:39:35.751" v="451"/>
          <ac:spMkLst>
            <pc:docMk/>
            <pc:sldMk cId="1915816714" sldId="300"/>
            <ac:spMk id="12" creationId="{9CCAA23E-EFAD-D84B-8A46-70A2B45DAC20}"/>
          </ac:spMkLst>
        </pc:spChg>
        <pc:spChg chg="add">
          <ac:chgData name="Nicholas Car" userId="9200765edd8223da" providerId="LiveId" clId="{84E18E06-798C-C546-922E-AD0C8B3D4A73}" dt="2019-09-11T18:39:35.751" v="451"/>
          <ac:spMkLst>
            <pc:docMk/>
            <pc:sldMk cId="1915816714" sldId="300"/>
            <ac:spMk id="13" creationId="{9BC352C1-F402-C443-839D-4B4D44B90DD5}"/>
          </ac:spMkLst>
        </pc:spChg>
        <pc:spChg chg="add mod">
          <ac:chgData name="Nicholas Car" userId="9200765edd8223da" providerId="LiveId" clId="{84E18E06-798C-C546-922E-AD0C8B3D4A73}" dt="2019-09-11T18:42:26.534" v="537" actId="122"/>
          <ac:spMkLst>
            <pc:docMk/>
            <pc:sldMk cId="1915816714" sldId="300"/>
            <ac:spMk id="31" creationId="{C80D1387-6F37-2349-AC03-2D75C625F31A}"/>
          </ac:spMkLst>
        </pc:spChg>
        <pc:picChg chg="add mod">
          <ac:chgData name="Nicholas Car" userId="9200765edd8223da" providerId="LiveId" clId="{84E18E06-798C-C546-922E-AD0C8B3D4A73}" dt="2019-09-11T18:41:13.604" v="480" actId="1076"/>
          <ac:picMkLst>
            <pc:docMk/>
            <pc:sldMk cId="1915816714" sldId="300"/>
            <ac:picMk id="14" creationId="{9B04830C-856E-2543-9AD6-5797CC26F467}"/>
          </ac:picMkLst>
        </pc:picChg>
        <pc:picChg chg="add mod">
          <ac:chgData name="Nicholas Car" userId="9200765edd8223da" providerId="LiveId" clId="{84E18E06-798C-C546-922E-AD0C8B3D4A73}" dt="2019-09-11T18:40:34.212" v="458" actId="1076"/>
          <ac:picMkLst>
            <pc:docMk/>
            <pc:sldMk cId="1915816714" sldId="300"/>
            <ac:picMk id="15" creationId="{7A59AC28-CB1C-D04B-A09E-B98125307182}"/>
          </ac:picMkLst>
        </pc:picChg>
        <pc:picChg chg="add mod">
          <ac:chgData name="Nicholas Car" userId="9200765edd8223da" providerId="LiveId" clId="{84E18E06-798C-C546-922E-AD0C8B3D4A73}" dt="2019-09-11T18:40:38.755" v="461" actId="1076"/>
          <ac:picMkLst>
            <pc:docMk/>
            <pc:sldMk cId="1915816714" sldId="300"/>
            <ac:picMk id="16" creationId="{BA19177A-913B-714B-A3D3-E655D2D514F8}"/>
          </ac:picMkLst>
        </pc:picChg>
        <pc:picChg chg="add mod">
          <ac:chgData name="Nicholas Car" userId="9200765edd8223da" providerId="LiveId" clId="{84E18E06-798C-C546-922E-AD0C8B3D4A73}" dt="2019-09-11T18:40:31.525" v="455" actId="1076"/>
          <ac:picMkLst>
            <pc:docMk/>
            <pc:sldMk cId="1915816714" sldId="300"/>
            <ac:picMk id="3074" creationId="{BFFC85ED-04ED-3848-B8E8-0398A04DA501}"/>
          </ac:picMkLst>
        </pc:picChg>
        <pc:cxnChg chg="add mod">
          <ac:chgData name="Nicholas Car" userId="9200765edd8223da" providerId="LiveId" clId="{84E18E06-798C-C546-922E-AD0C8B3D4A73}" dt="2019-09-11T18:41:01.404" v="473" actId="14100"/>
          <ac:cxnSpMkLst>
            <pc:docMk/>
            <pc:sldMk cId="1915816714" sldId="300"/>
            <ac:cxnSpMk id="17" creationId="{2C0040DD-4558-034E-A75B-ED8EB435588A}"/>
          </ac:cxnSpMkLst>
        </pc:cxnChg>
        <pc:cxnChg chg="add mod">
          <ac:chgData name="Nicholas Car" userId="9200765edd8223da" providerId="LiveId" clId="{84E18E06-798C-C546-922E-AD0C8B3D4A73}" dt="2019-09-11T18:41:07.277" v="476" actId="14100"/>
          <ac:cxnSpMkLst>
            <pc:docMk/>
            <pc:sldMk cId="1915816714" sldId="300"/>
            <ac:cxnSpMk id="18" creationId="{EDAC16B6-4578-E846-B1EB-4B61FB34A953}"/>
          </ac:cxnSpMkLst>
        </pc:cxnChg>
        <pc:cxnChg chg="add mod">
          <ac:chgData name="Nicholas Car" userId="9200765edd8223da" providerId="LiveId" clId="{84E18E06-798C-C546-922E-AD0C8B3D4A73}" dt="2019-09-11T18:41:19.567" v="482" actId="14100"/>
          <ac:cxnSpMkLst>
            <pc:docMk/>
            <pc:sldMk cId="1915816714" sldId="300"/>
            <ac:cxnSpMk id="19" creationId="{E0EA7FD4-D0E7-284D-990A-54210952F4D3}"/>
          </ac:cxnSpMkLst>
        </pc:cxnChg>
        <pc:cxnChg chg="add mod">
          <ac:chgData name="Nicholas Car" userId="9200765edd8223da" providerId="LiveId" clId="{84E18E06-798C-C546-922E-AD0C8B3D4A73}" dt="2019-09-11T18:41:26.337" v="485" actId="14100"/>
          <ac:cxnSpMkLst>
            <pc:docMk/>
            <pc:sldMk cId="1915816714" sldId="300"/>
            <ac:cxnSpMk id="22" creationId="{C9DC8E1E-80BE-224A-B876-0B7651AE3024}"/>
          </ac:cxnSpMkLst>
        </pc:cxnChg>
        <pc:cxnChg chg="add mod">
          <ac:chgData name="Nicholas Car" userId="9200765edd8223da" providerId="LiveId" clId="{84E18E06-798C-C546-922E-AD0C8B3D4A73}" dt="2019-09-11T18:41:34.341" v="488" actId="14100"/>
          <ac:cxnSpMkLst>
            <pc:docMk/>
            <pc:sldMk cId="1915816714" sldId="300"/>
            <ac:cxnSpMk id="25" creationId="{0B3D4806-7CA2-2144-B46C-681B91A15DA9}"/>
          </ac:cxnSpMkLst>
        </pc:cxnChg>
        <pc:cxnChg chg="add mod">
          <ac:chgData name="Nicholas Car" userId="9200765edd8223da" providerId="LiveId" clId="{84E18E06-798C-C546-922E-AD0C8B3D4A73}" dt="2019-09-11T18:41:40.457" v="491" actId="14100"/>
          <ac:cxnSpMkLst>
            <pc:docMk/>
            <pc:sldMk cId="1915816714" sldId="300"/>
            <ac:cxnSpMk id="28" creationId="{B3EE2A8C-E910-FB45-A6EA-27719595FB5B}"/>
          </ac:cxnSpMkLst>
        </pc:cxnChg>
      </pc:sldChg>
      <pc:sldChg chg="addSp delSp modSp">
        <pc:chgData name="Nicholas Car" userId="9200765edd8223da" providerId="LiveId" clId="{84E18E06-798C-C546-922E-AD0C8B3D4A73}" dt="2019-09-12T04:10:50.839" v="3545" actId="14100"/>
        <pc:sldMkLst>
          <pc:docMk/>
          <pc:sldMk cId="979892381" sldId="301"/>
        </pc:sldMkLst>
        <pc:spChg chg="mod">
          <ac:chgData name="Nicholas Car" userId="9200765edd8223da" providerId="LiveId" clId="{84E18E06-798C-C546-922E-AD0C8B3D4A73}" dt="2019-09-11T18:48:41.135" v="616" actId="20577"/>
          <ac:spMkLst>
            <pc:docMk/>
            <pc:sldMk cId="979892381" sldId="301"/>
            <ac:spMk id="2" creationId="{A6BEBA22-63D2-1641-B4AF-BCD16568839A}"/>
          </ac:spMkLst>
        </pc:spChg>
        <pc:spChg chg="add mod">
          <ac:chgData name="Nicholas Car" userId="9200765edd8223da" providerId="LiveId" clId="{84E18E06-798C-C546-922E-AD0C8B3D4A73}" dt="2019-09-11T18:48:30.013" v="605" actId="1076"/>
          <ac:spMkLst>
            <pc:docMk/>
            <pc:sldMk cId="979892381" sldId="301"/>
            <ac:spMk id="3" creationId="{36FCC559-AD12-D942-A31F-78BF02049727}"/>
          </ac:spMkLst>
        </pc:spChg>
        <pc:spChg chg="del">
          <ac:chgData name="Nicholas Car" userId="9200765edd8223da" providerId="LiveId" clId="{84E18E06-798C-C546-922E-AD0C8B3D4A73}" dt="2019-09-11T18:45:35.840" v="572" actId="478"/>
          <ac:spMkLst>
            <pc:docMk/>
            <pc:sldMk cId="979892381" sldId="301"/>
            <ac:spMk id="7" creationId="{4C9DB23A-AB4C-4E49-B539-4AC4A210D3B5}"/>
          </ac:spMkLst>
        </pc:spChg>
        <pc:spChg chg="del">
          <ac:chgData name="Nicholas Car" userId="9200765edd8223da" providerId="LiveId" clId="{84E18E06-798C-C546-922E-AD0C8B3D4A73}" dt="2019-09-11T18:46:01.067" v="575" actId="478"/>
          <ac:spMkLst>
            <pc:docMk/>
            <pc:sldMk cId="979892381" sldId="301"/>
            <ac:spMk id="8" creationId="{C4420149-5EDF-FC45-AAA0-B4D283065CFB}"/>
          </ac:spMkLst>
        </pc:spChg>
        <pc:spChg chg="del">
          <ac:chgData name="Nicholas Car" userId="9200765edd8223da" providerId="LiveId" clId="{84E18E06-798C-C546-922E-AD0C8B3D4A73}" dt="2019-09-11T18:46:01.067" v="575" actId="478"/>
          <ac:spMkLst>
            <pc:docMk/>
            <pc:sldMk cId="979892381" sldId="301"/>
            <ac:spMk id="9" creationId="{B2217FB1-A301-F542-98FA-29FD7C2E3F02}"/>
          </ac:spMkLst>
        </pc:spChg>
        <pc:spChg chg="del">
          <ac:chgData name="Nicholas Car" userId="9200765edd8223da" providerId="LiveId" clId="{84E18E06-798C-C546-922E-AD0C8B3D4A73}" dt="2019-09-11T18:46:01.067" v="575" actId="478"/>
          <ac:spMkLst>
            <pc:docMk/>
            <pc:sldMk cId="979892381" sldId="301"/>
            <ac:spMk id="10" creationId="{5DEB1CF0-D21E-D84D-B757-9A9015EB7189}"/>
          </ac:spMkLst>
        </pc:spChg>
        <pc:spChg chg="add">
          <ac:chgData name="Nicholas Car" userId="9200765edd8223da" providerId="LiveId" clId="{84E18E06-798C-C546-922E-AD0C8B3D4A73}" dt="2019-09-11T18:46:09.972" v="576"/>
          <ac:spMkLst>
            <pc:docMk/>
            <pc:sldMk cId="979892381" sldId="301"/>
            <ac:spMk id="17" creationId="{6E4B8D2B-861F-D74A-B4B1-231B90963FB1}"/>
          </ac:spMkLst>
        </pc:spChg>
        <pc:spChg chg="add">
          <ac:chgData name="Nicholas Car" userId="9200765edd8223da" providerId="LiveId" clId="{84E18E06-798C-C546-922E-AD0C8B3D4A73}" dt="2019-09-11T18:46:09.972" v="576"/>
          <ac:spMkLst>
            <pc:docMk/>
            <pc:sldMk cId="979892381" sldId="301"/>
            <ac:spMk id="18" creationId="{4494CA14-DF75-3B4C-BEF3-AF000CF1CB35}"/>
          </ac:spMkLst>
        </pc:spChg>
        <pc:spChg chg="add">
          <ac:chgData name="Nicholas Car" userId="9200765edd8223da" providerId="LiveId" clId="{84E18E06-798C-C546-922E-AD0C8B3D4A73}" dt="2019-09-11T18:46:09.972" v="576"/>
          <ac:spMkLst>
            <pc:docMk/>
            <pc:sldMk cId="979892381" sldId="301"/>
            <ac:spMk id="19" creationId="{3936200C-A53D-ED45-B292-8752A6AC6E93}"/>
          </ac:spMkLst>
        </pc:spChg>
        <pc:spChg chg="add mod">
          <ac:chgData name="Nicholas Car" userId="9200765edd8223da" providerId="LiveId" clId="{84E18E06-798C-C546-922E-AD0C8B3D4A73}" dt="2019-09-11T18:50:20.951" v="673" actId="1076"/>
          <ac:spMkLst>
            <pc:docMk/>
            <pc:sldMk cId="979892381" sldId="301"/>
            <ac:spMk id="33" creationId="{E05E8E09-1BF0-1F46-8D0F-B79AFE0F4299}"/>
          </ac:spMkLst>
        </pc:spChg>
        <pc:picChg chg="add del">
          <ac:chgData name="Nicholas Car" userId="9200765edd8223da" providerId="LiveId" clId="{84E18E06-798C-C546-922E-AD0C8B3D4A73}" dt="2019-09-11T18:46:12.519" v="577" actId="478"/>
          <ac:picMkLst>
            <pc:docMk/>
            <pc:sldMk cId="979892381" sldId="301"/>
            <ac:picMk id="20" creationId="{CEFD5D38-FD8C-9F46-B158-1E15469DBDE5}"/>
          </ac:picMkLst>
        </pc:picChg>
        <pc:picChg chg="add del">
          <ac:chgData name="Nicholas Car" userId="9200765edd8223da" providerId="LiveId" clId="{84E18E06-798C-C546-922E-AD0C8B3D4A73}" dt="2019-09-11T18:46:14.680" v="579" actId="478"/>
          <ac:picMkLst>
            <pc:docMk/>
            <pc:sldMk cId="979892381" sldId="301"/>
            <ac:picMk id="21" creationId="{ADB6F349-7B9E-3A42-B596-E892FFFEB3F6}"/>
          </ac:picMkLst>
        </pc:picChg>
        <pc:picChg chg="add del">
          <ac:chgData name="Nicholas Car" userId="9200765edd8223da" providerId="LiveId" clId="{84E18E06-798C-C546-922E-AD0C8B3D4A73}" dt="2019-09-11T18:46:13.534" v="578" actId="478"/>
          <ac:picMkLst>
            <pc:docMk/>
            <pc:sldMk cId="979892381" sldId="301"/>
            <ac:picMk id="22" creationId="{A413716F-04E4-3C42-AFE1-4581BB0D784D}"/>
          </ac:picMkLst>
        </pc:picChg>
        <pc:picChg chg="add del">
          <ac:chgData name="Nicholas Car" userId="9200765edd8223da" providerId="LiveId" clId="{84E18E06-798C-C546-922E-AD0C8B3D4A73}" dt="2019-09-11T18:46:34.013" v="589" actId="478"/>
          <ac:picMkLst>
            <pc:docMk/>
            <pc:sldMk cId="979892381" sldId="301"/>
            <ac:picMk id="23" creationId="{5929EAB1-3524-2744-971B-E819079E5DEF}"/>
          </ac:picMkLst>
        </pc:picChg>
        <pc:picChg chg="add mod">
          <ac:chgData name="Nicholas Car" userId="9200765edd8223da" providerId="LiveId" clId="{84E18E06-798C-C546-922E-AD0C8B3D4A73}" dt="2019-09-11T18:46:28.327" v="584" actId="1076"/>
          <ac:picMkLst>
            <pc:docMk/>
            <pc:sldMk cId="979892381" sldId="301"/>
            <ac:picMk id="30" creationId="{D437732B-7E1C-3345-9812-D3D7209726F8}"/>
          </ac:picMkLst>
        </pc:picChg>
        <pc:picChg chg="add mod">
          <ac:chgData name="Nicholas Car" userId="9200765edd8223da" providerId="LiveId" clId="{84E18E06-798C-C546-922E-AD0C8B3D4A73}" dt="2019-09-11T18:46:31.103" v="586" actId="1076"/>
          <ac:picMkLst>
            <pc:docMk/>
            <pc:sldMk cId="979892381" sldId="301"/>
            <ac:picMk id="31" creationId="{B0D9366A-1E98-BE45-B340-F89283DCEA7C}"/>
          </ac:picMkLst>
        </pc:picChg>
        <pc:picChg chg="add mod">
          <ac:chgData name="Nicholas Car" userId="9200765edd8223da" providerId="LiveId" clId="{84E18E06-798C-C546-922E-AD0C8B3D4A73}" dt="2019-09-11T18:46:36.339" v="590" actId="1076"/>
          <ac:picMkLst>
            <pc:docMk/>
            <pc:sldMk cId="979892381" sldId="301"/>
            <ac:picMk id="32" creationId="{78A63045-7D91-B244-BABC-1C08588F6A48}"/>
          </ac:picMkLst>
        </pc:picChg>
        <pc:picChg chg="add mod">
          <ac:chgData name="Nicholas Car" userId="9200765edd8223da" providerId="LiveId" clId="{84E18E06-798C-C546-922E-AD0C8B3D4A73}" dt="2019-09-11T18:46:41.162" v="591" actId="1076"/>
          <ac:picMkLst>
            <pc:docMk/>
            <pc:sldMk cId="979892381" sldId="301"/>
            <ac:picMk id="6146" creationId="{FF386F8F-32EE-A048-83B3-BD8FCE68216A}"/>
          </ac:picMkLst>
        </pc:picChg>
        <pc:cxnChg chg="add del">
          <ac:chgData name="Nicholas Car" userId="9200765edd8223da" providerId="LiveId" clId="{84E18E06-798C-C546-922E-AD0C8B3D4A73}" dt="2019-09-11T18:45:57.737" v="574"/>
          <ac:cxnSpMkLst>
            <pc:docMk/>
            <pc:sldMk cId="979892381" sldId="301"/>
            <ac:cxnSpMk id="11" creationId="{D034A409-828E-8649-872F-3794BB946DE6}"/>
          </ac:cxnSpMkLst>
        </pc:cxnChg>
        <pc:cxnChg chg="add del">
          <ac:chgData name="Nicholas Car" userId="9200765edd8223da" providerId="LiveId" clId="{84E18E06-798C-C546-922E-AD0C8B3D4A73}" dt="2019-09-11T18:45:57.737" v="574"/>
          <ac:cxnSpMkLst>
            <pc:docMk/>
            <pc:sldMk cId="979892381" sldId="301"/>
            <ac:cxnSpMk id="12" creationId="{80F06C46-0331-2846-8778-358670E51B4B}"/>
          </ac:cxnSpMkLst>
        </pc:cxnChg>
        <pc:cxnChg chg="add del">
          <ac:chgData name="Nicholas Car" userId="9200765edd8223da" providerId="LiveId" clId="{84E18E06-798C-C546-922E-AD0C8B3D4A73}" dt="2019-09-11T18:45:57.737" v="574"/>
          <ac:cxnSpMkLst>
            <pc:docMk/>
            <pc:sldMk cId="979892381" sldId="301"/>
            <ac:cxnSpMk id="13" creationId="{2D3D724D-1C7D-F243-955E-1495074A1353}"/>
          </ac:cxnSpMkLst>
        </pc:cxnChg>
        <pc:cxnChg chg="add del">
          <ac:chgData name="Nicholas Car" userId="9200765edd8223da" providerId="LiveId" clId="{84E18E06-798C-C546-922E-AD0C8B3D4A73}" dt="2019-09-11T18:45:57.737" v="574"/>
          <ac:cxnSpMkLst>
            <pc:docMk/>
            <pc:sldMk cId="979892381" sldId="301"/>
            <ac:cxnSpMk id="14" creationId="{7059CDEC-A83F-C746-8D80-0CE2358CC8D8}"/>
          </ac:cxnSpMkLst>
        </pc:cxnChg>
        <pc:cxnChg chg="add del">
          <ac:chgData name="Nicholas Car" userId="9200765edd8223da" providerId="LiveId" clId="{84E18E06-798C-C546-922E-AD0C8B3D4A73}" dt="2019-09-11T18:45:57.737" v="574"/>
          <ac:cxnSpMkLst>
            <pc:docMk/>
            <pc:sldMk cId="979892381" sldId="301"/>
            <ac:cxnSpMk id="15" creationId="{8AA7EC13-C35B-7246-B84D-B7B305F7D6FF}"/>
          </ac:cxnSpMkLst>
        </pc:cxnChg>
        <pc:cxnChg chg="add del">
          <ac:chgData name="Nicholas Car" userId="9200765edd8223da" providerId="LiveId" clId="{84E18E06-798C-C546-922E-AD0C8B3D4A73}" dt="2019-09-11T18:45:57.737" v="574"/>
          <ac:cxnSpMkLst>
            <pc:docMk/>
            <pc:sldMk cId="979892381" sldId="301"/>
            <ac:cxnSpMk id="16" creationId="{968462EE-4DD7-9B43-B7CF-394303B2F76A}"/>
          </ac:cxnSpMkLst>
        </pc:cxnChg>
        <pc:cxnChg chg="add">
          <ac:chgData name="Nicholas Car" userId="9200765edd8223da" providerId="LiveId" clId="{84E18E06-798C-C546-922E-AD0C8B3D4A73}" dt="2019-09-11T18:46:09.972" v="576"/>
          <ac:cxnSpMkLst>
            <pc:docMk/>
            <pc:sldMk cId="979892381" sldId="301"/>
            <ac:cxnSpMk id="24" creationId="{45C778BA-F580-D04A-BDF0-F0B11649D61E}"/>
          </ac:cxnSpMkLst>
        </pc:cxnChg>
        <pc:cxnChg chg="add">
          <ac:chgData name="Nicholas Car" userId="9200765edd8223da" providerId="LiveId" clId="{84E18E06-798C-C546-922E-AD0C8B3D4A73}" dt="2019-09-11T18:46:09.972" v="576"/>
          <ac:cxnSpMkLst>
            <pc:docMk/>
            <pc:sldMk cId="979892381" sldId="301"/>
            <ac:cxnSpMk id="25" creationId="{50CF8F81-77E7-A040-B684-E2254762058C}"/>
          </ac:cxnSpMkLst>
        </pc:cxnChg>
        <pc:cxnChg chg="add">
          <ac:chgData name="Nicholas Car" userId="9200765edd8223da" providerId="LiveId" clId="{84E18E06-798C-C546-922E-AD0C8B3D4A73}" dt="2019-09-11T18:46:09.972" v="576"/>
          <ac:cxnSpMkLst>
            <pc:docMk/>
            <pc:sldMk cId="979892381" sldId="301"/>
            <ac:cxnSpMk id="26" creationId="{65FE83F5-D615-F14B-A8A7-FACED9659F09}"/>
          </ac:cxnSpMkLst>
        </pc:cxnChg>
        <pc:cxnChg chg="add">
          <ac:chgData name="Nicholas Car" userId="9200765edd8223da" providerId="LiveId" clId="{84E18E06-798C-C546-922E-AD0C8B3D4A73}" dt="2019-09-11T18:46:09.972" v="576"/>
          <ac:cxnSpMkLst>
            <pc:docMk/>
            <pc:sldMk cId="979892381" sldId="301"/>
            <ac:cxnSpMk id="27" creationId="{C44AB7AE-2DAA-6F43-A23C-0530B0772D99}"/>
          </ac:cxnSpMkLst>
        </pc:cxnChg>
        <pc:cxnChg chg="add mod">
          <ac:chgData name="Nicholas Car" userId="9200765edd8223da" providerId="LiveId" clId="{84E18E06-798C-C546-922E-AD0C8B3D4A73}" dt="2019-09-12T04:10:50.839" v="3545" actId="14100"/>
          <ac:cxnSpMkLst>
            <pc:docMk/>
            <pc:sldMk cId="979892381" sldId="301"/>
            <ac:cxnSpMk id="28" creationId="{C8DEA592-FF1A-4542-9C41-02D15C1786E2}"/>
          </ac:cxnSpMkLst>
        </pc:cxnChg>
        <pc:cxnChg chg="add">
          <ac:chgData name="Nicholas Car" userId="9200765edd8223da" providerId="LiveId" clId="{84E18E06-798C-C546-922E-AD0C8B3D4A73}" dt="2019-09-11T18:46:09.972" v="576"/>
          <ac:cxnSpMkLst>
            <pc:docMk/>
            <pc:sldMk cId="979892381" sldId="301"/>
            <ac:cxnSpMk id="29" creationId="{69442865-C7B8-D148-A51C-59BF33AF65A0}"/>
          </ac:cxnSpMkLst>
        </pc:cxnChg>
      </pc:sldChg>
      <pc:sldChg chg="addSp delSp modSp">
        <pc:chgData name="Nicholas Car" userId="9200765edd8223da" providerId="LiveId" clId="{84E18E06-798C-C546-922E-AD0C8B3D4A73}" dt="2019-09-11T18:50:44.433" v="727" actId="14100"/>
        <pc:sldMkLst>
          <pc:docMk/>
          <pc:sldMk cId="1146776180" sldId="302"/>
        </pc:sldMkLst>
        <pc:spChg chg="mod">
          <ac:chgData name="Nicholas Car" userId="9200765edd8223da" providerId="LiveId" clId="{84E18E06-798C-C546-922E-AD0C8B3D4A73}" dt="2019-09-11T18:48:51.543" v="628" actId="5793"/>
          <ac:spMkLst>
            <pc:docMk/>
            <pc:sldMk cId="1146776180" sldId="302"/>
            <ac:spMk id="2" creationId="{A6BEBA22-63D2-1641-B4AF-BCD16568839A}"/>
          </ac:spMkLst>
        </pc:spChg>
        <pc:spChg chg="del">
          <ac:chgData name="Nicholas Car" userId="9200765edd8223da" providerId="LiveId" clId="{84E18E06-798C-C546-922E-AD0C8B3D4A73}" dt="2019-09-11T18:49:01.578" v="629" actId="478"/>
          <ac:spMkLst>
            <pc:docMk/>
            <pc:sldMk cId="1146776180" sldId="302"/>
            <ac:spMk id="7" creationId="{4C9DB23A-AB4C-4E49-B539-4AC4A210D3B5}"/>
          </ac:spMkLst>
        </pc:spChg>
        <pc:spChg chg="del">
          <ac:chgData name="Nicholas Car" userId="9200765edd8223da" providerId="LiveId" clId="{84E18E06-798C-C546-922E-AD0C8B3D4A73}" dt="2019-09-11T18:49:01.578" v="629" actId="478"/>
          <ac:spMkLst>
            <pc:docMk/>
            <pc:sldMk cId="1146776180" sldId="302"/>
            <ac:spMk id="8" creationId="{A17A77E4-11BE-0144-BBE5-DAA4209788BC}"/>
          </ac:spMkLst>
        </pc:spChg>
        <pc:spChg chg="del">
          <ac:chgData name="Nicholas Car" userId="9200765edd8223da" providerId="LiveId" clId="{84E18E06-798C-C546-922E-AD0C8B3D4A73}" dt="2019-09-11T18:49:01.578" v="629" actId="478"/>
          <ac:spMkLst>
            <pc:docMk/>
            <pc:sldMk cId="1146776180" sldId="302"/>
            <ac:spMk id="9" creationId="{7C442DA4-00D7-BE40-9FD5-80D2065C1A3C}"/>
          </ac:spMkLst>
        </pc:spChg>
        <pc:spChg chg="del">
          <ac:chgData name="Nicholas Car" userId="9200765edd8223da" providerId="LiveId" clId="{84E18E06-798C-C546-922E-AD0C8B3D4A73}" dt="2019-09-11T18:49:01.578" v="629" actId="478"/>
          <ac:spMkLst>
            <pc:docMk/>
            <pc:sldMk cId="1146776180" sldId="302"/>
            <ac:spMk id="10" creationId="{5B73C79D-03BF-CF43-AD1F-B04C3FB1BE1B}"/>
          </ac:spMkLst>
        </pc:spChg>
        <pc:spChg chg="add">
          <ac:chgData name="Nicholas Car" userId="9200765edd8223da" providerId="LiveId" clId="{84E18E06-798C-C546-922E-AD0C8B3D4A73}" dt="2019-09-11T18:49:02.644" v="630"/>
          <ac:spMkLst>
            <pc:docMk/>
            <pc:sldMk cId="1146776180" sldId="302"/>
            <ac:spMk id="12" creationId="{DB5BBE38-0397-0743-AAA1-029DE624FF11}"/>
          </ac:spMkLst>
        </pc:spChg>
        <pc:spChg chg="add">
          <ac:chgData name="Nicholas Car" userId="9200765edd8223da" providerId="LiveId" clId="{84E18E06-798C-C546-922E-AD0C8B3D4A73}" dt="2019-09-11T18:49:02.644" v="630"/>
          <ac:spMkLst>
            <pc:docMk/>
            <pc:sldMk cId="1146776180" sldId="302"/>
            <ac:spMk id="13" creationId="{6A96480B-1259-2747-97C7-F2F538C6334F}"/>
          </ac:spMkLst>
        </pc:spChg>
        <pc:spChg chg="add">
          <ac:chgData name="Nicholas Car" userId="9200765edd8223da" providerId="LiveId" clId="{84E18E06-798C-C546-922E-AD0C8B3D4A73}" dt="2019-09-11T18:49:02.644" v="630"/>
          <ac:spMkLst>
            <pc:docMk/>
            <pc:sldMk cId="1146776180" sldId="302"/>
            <ac:spMk id="14" creationId="{305DEE88-CFBC-FE40-8060-32540B5CD0DA}"/>
          </ac:spMkLst>
        </pc:spChg>
        <pc:spChg chg="add mod">
          <ac:chgData name="Nicholas Car" userId="9200765edd8223da" providerId="LiveId" clId="{84E18E06-798C-C546-922E-AD0C8B3D4A73}" dt="2019-09-11T18:50:44.433" v="727" actId="14100"/>
          <ac:spMkLst>
            <pc:docMk/>
            <pc:sldMk cId="1146776180" sldId="302"/>
            <ac:spMk id="24" creationId="{CB705170-4609-9C45-A15E-38D2C22F0481}"/>
          </ac:spMkLst>
        </pc:spChg>
        <pc:picChg chg="add del">
          <ac:chgData name="Nicholas Car" userId="9200765edd8223da" providerId="LiveId" clId="{84E18E06-798C-C546-922E-AD0C8B3D4A73}" dt="2019-09-11T18:49:37.980" v="633" actId="478"/>
          <ac:picMkLst>
            <pc:docMk/>
            <pc:sldMk cId="1146776180" sldId="302"/>
            <ac:picMk id="11" creationId="{492B4ABF-0C1A-7741-AA02-E139E576C7AF}"/>
          </ac:picMkLst>
        </pc:picChg>
        <pc:picChg chg="add del">
          <ac:chgData name="Nicholas Car" userId="9200765edd8223da" providerId="LiveId" clId="{84E18E06-798C-C546-922E-AD0C8B3D4A73}" dt="2019-09-11T18:49:36.470" v="631" actId="478"/>
          <ac:picMkLst>
            <pc:docMk/>
            <pc:sldMk cId="1146776180" sldId="302"/>
            <ac:picMk id="21" creationId="{6D4CC2ED-DA8E-7548-A22A-B3B906E63428}"/>
          </ac:picMkLst>
        </pc:picChg>
        <pc:picChg chg="add del">
          <ac:chgData name="Nicholas Car" userId="9200765edd8223da" providerId="LiveId" clId="{84E18E06-798C-C546-922E-AD0C8B3D4A73}" dt="2019-09-11T18:49:37.390" v="632" actId="478"/>
          <ac:picMkLst>
            <pc:docMk/>
            <pc:sldMk cId="1146776180" sldId="302"/>
            <ac:picMk id="22" creationId="{EF71D176-641B-434A-88A9-F984FE36A2B9}"/>
          </ac:picMkLst>
        </pc:picChg>
        <pc:picChg chg="add del">
          <ac:chgData name="Nicholas Car" userId="9200765edd8223da" providerId="LiveId" clId="{84E18E06-798C-C546-922E-AD0C8B3D4A73}" dt="2019-09-11T18:49:38.731" v="634" actId="478"/>
          <ac:picMkLst>
            <pc:docMk/>
            <pc:sldMk cId="1146776180" sldId="302"/>
            <ac:picMk id="23" creationId="{1148EE24-5DDA-F647-A1F5-0A81D1163477}"/>
          </ac:picMkLst>
        </pc:picChg>
        <pc:picChg chg="add mod">
          <ac:chgData name="Nicholas Car" userId="9200765edd8223da" providerId="LiveId" clId="{84E18E06-798C-C546-922E-AD0C8B3D4A73}" dt="2019-09-11T18:49:50.767" v="640" actId="1076"/>
          <ac:picMkLst>
            <pc:docMk/>
            <pc:sldMk cId="1146776180" sldId="302"/>
            <ac:picMk id="7170" creationId="{7D53744E-A066-A140-B76A-F51C476F24C4}"/>
          </ac:picMkLst>
        </pc:picChg>
        <pc:cxnChg chg="add">
          <ac:chgData name="Nicholas Car" userId="9200765edd8223da" providerId="LiveId" clId="{84E18E06-798C-C546-922E-AD0C8B3D4A73}" dt="2019-09-11T18:49:02.644" v="630"/>
          <ac:cxnSpMkLst>
            <pc:docMk/>
            <pc:sldMk cId="1146776180" sldId="302"/>
            <ac:cxnSpMk id="15" creationId="{D2107D5C-74EC-9F46-BB63-C61507A57C3D}"/>
          </ac:cxnSpMkLst>
        </pc:cxnChg>
        <pc:cxnChg chg="add del mod">
          <ac:chgData name="Nicholas Car" userId="9200765edd8223da" providerId="LiveId" clId="{84E18E06-798C-C546-922E-AD0C8B3D4A73}" dt="2019-09-11T18:49:45.151" v="637" actId="478"/>
          <ac:cxnSpMkLst>
            <pc:docMk/>
            <pc:sldMk cId="1146776180" sldId="302"/>
            <ac:cxnSpMk id="16" creationId="{E324251A-C150-2D48-8145-CA23235CFEC8}"/>
          </ac:cxnSpMkLst>
        </pc:cxnChg>
        <pc:cxnChg chg="add del mod">
          <ac:chgData name="Nicholas Car" userId="9200765edd8223da" providerId="LiveId" clId="{84E18E06-798C-C546-922E-AD0C8B3D4A73}" dt="2019-09-11T18:49:47.385" v="639" actId="478"/>
          <ac:cxnSpMkLst>
            <pc:docMk/>
            <pc:sldMk cId="1146776180" sldId="302"/>
            <ac:cxnSpMk id="17" creationId="{316D50F8-B4BD-C945-8476-D7D7312248E4}"/>
          </ac:cxnSpMkLst>
        </pc:cxnChg>
        <pc:cxnChg chg="add">
          <ac:chgData name="Nicholas Car" userId="9200765edd8223da" providerId="LiveId" clId="{84E18E06-798C-C546-922E-AD0C8B3D4A73}" dt="2019-09-11T18:49:02.644" v="630"/>
          <ac:cxnSpMkLst>
            <pc:docMk/>
            <pc:sldMk cId="1146776180" sldId="302"/>
            <ac:cxnSpMk id="18" creationId="{C1C96AC5-FD99-8448-B375-43EDCE7172EE}"/>
          </ac:cxnSpMkLst>
        </pc:cxnChg>
        <pc:cxnChg chg="add del mod">
          <ac:chgData name="Nicholas Car" userId="9200765edd8223da" providerId="LiveId" clId="{84E18E06-798C-C546-922E-AD0C8B3D4A73}" dt="2019-09-11T18:49:46.466" v="638" actId="478"/>
          <ac:cxnSpMkLst>
            <pc:docMk/>
            <pc:sldMk cId="1146776180" sldId="302"/>
            <ac:cxnSpMk id="19" creationId="{786F90FB-831F-CD44-800C-593F1F28B5CF}"/>
          </ac:cxnSpMkLst>
        </pc:cxnChg>
        <pc:cxnChg chg="add">
          <ac:chgData name="Nicholas Car" userId="9200765edd8223da" providerId="LiveId" clId="{84E18E06-798C-C546-922E-AD0C8B3D4A73}" dt="2019-09-11T18:49:02.644" v="630"/>
          <ac:cxnSpMkLst>
            <pc:docMk/>
            <pc:sldMk cId="1146776180" sldId="302"/>
            <ac:cxnSpMk id="20" creationId="{496F4B19-5E09-C245-97F3-7BC11DE7CD5E}"/>
          </ac:cxnSpMkLst>
        </pc:cxnChg>
      </pc:sldChg>
      <pc:sldChg chg="addSp delSp modSp">
        <pc:chgData name="Nicholas Car" userId="9200765edd8223da" providerId="LiveId" clId="{84E18E06-798C-C546-922E-AD0C8B3D4A73}" dt="2019-09-11T18:55:44.659" v="890" actId="20577"/>
        <pc:sldMkLst>
          <pc:docMk/>
          <pc:sldMk cId="1435317872" sldId="303"/>
        </pc:sldMkLst>
        <pc:spChg chg="mod">
          <ac:chgData name="Nicholas Car" userId="9200765edd8223da" providerId="LiveId" clId="{84E18E06-798C-C546-922E-AD0C8B3D4A73}" dt="2019-09-11T18:51:07.713" v="741" actId="20577"/>
          <ac:spMkLst>
            <pc:docMk/>
            <pc:sldMk cId="1435317872" sldId="303"/>
            <ac:spMk id="2" creationId="{A6BEBA22-63D2-1641-B4AF-BCD16568839A}"/>
          </ac:spMkLst>
        </pc:spChg>
        <pc:spChg chg="del">
          <ac:chgData name="Nicholas Car" userId="9200765edd8223da" providerId="LiveId" clId="{84E18E06-798C-C546-922E-AD0C8B3D4A73}" dt="2019-09-11T18:51:10.676" v="742" actId="478"/>
          <ac:spMkLst>
            <pc:docMk/>
            <pc:sldMk cId="1435317872" sldId="303"/>
            <ac:spMk id="7" creationId="{4C9DB23A-AB4C-4E49-B539-4AC4A210D3B5}"/>
          </ac:spMkLst>
        </pc:spChg>
        <pc:spChg chg="del">
          <ac:chgData name="Nicholas Car" userId="9200765edd8223da" providerId="LiveId" clId="{84E18E06-798C-C546-922E-AD0C8B3D4A73}" dt="2019-09-11T18:51:02.594" v="728" actId="478"/>
          <ac:spMkLst>
            <pc:docMk/>
            <pc:sldMk cId="1435317872" sldId="303"/>
            <ac:spMk id="8" creationId="{59F8568B-C71D-FA45-B6F9-935C9461B3E4}"/>
          </ac:spMkLst>
        </pc:spChg>
        <pc:spChg chg="del">
          <ac:chgData name="Nicholas Car" userId="9200765edd8223da" providerId="LiveId" clId="{84E18E06-798C-C546-922E-AD0C8B3D4A73}" dt="2019-09-11T18:51:02.594" v="728" actId="478"/>
          <ac:spMkLst>
            <pc:docMk/>
            <pc:sldMk cId="1435317872" sldId="303"/>
            <ac:spMk id="9" creationId="{973B0EBF-69A2-D147-B69A-25BD1E2BBBE1}"/>
          </ac:spMkLst>
        </pc:spChg>
        <pc:spChg chg="del">
          <ac:chgData name="Nicholas Car" userId="9200765edd8223da" providerId="LiveId" clId="{84E18E06-798C-C546-922E-AD0C8B3D4A73}" dt="2019-09-11T18:51:02.594" v="728" actId="478"/>
          <ac:spMkLst>
            <pc:docMk/>
            <pc:sldMk cId="1435317872" sldId="303"/>
            <ac:spMk id="10" creationId="{B4A001D3-9834-9346-A4B2-96588F85D11E}"/>
          </ac:spMkLst>
        </pc:spChg>
        <pc:spChg chg="add">
          <ac:chgData name="Nicholas Car" userId="9200765edd8223da" providerId="LiveId" clId="{84E18E06-798C-C546-922E-AD0C8B3D4A73}" dt="2019-09-11T18:51:03.720" v="729"/>
          <ac:spMkLst>
            <pc:docMk/>
            <pc:sldMk cId="1435317872" sldId="303"/>
            <ac:spMk id="11" creationId="{56C376CC-23BF-644E-934F-0CC827A8441B}"/>
          </ac:spMkLst>
        </pc:spChg>
        <pc:spChg chg="add">
          <ac:chgData name="Nicholas Car" userId="9200765edd8223da" providerId="LiveId" clId="{84E18E06-798C-C546-922E-AD0C8B3D4A73}" dt="2019-09-11T18:51:03.720" v="729"/>
          <ac:spMkLst>
            <pc:docMk/>
            <pc:sldMk cId="1435317872" sldId="303"/>
            <ac:spMk id="12" creationId="{77F26369-50CD-664F-8509-F6DAE24B0C5F}"/>
          </ac:spMkLst>
        </pc:spChg>
        <pc:spChg chg="add">
          <ac:chgData name="Nicholas Car" userId="9200765edd8223da" providerId="LiveId" clId="{84E18E06-798C-C546-922E-AD0C8B3D4A73}" dt="2019-09-11T18:51:03.720" v="729"/>
          <ac:spMkLst>
            <pc:docMk/>
            <pc:sldMk cId="1435317872" sldId="303"/>
            <ac:spMk id="13" creationId="{046E51A2-439B-114D-930C-4EBBFDED6881}"/>
          </ac:spMkLst>
        </pc:spChg>
        <pc:spChg chg="add mod">
          <ac:chgData name="Nicholas Car" userId="9200765edd8223da" providerId="LiveId" clId="{84E18E06-798C-C546-922E-AD0C8B3D4A73}" dt="2019-09-11T18:51:45.118" v="752" actId="1076"/>
          <ac:spMkLst>
            <pc:docMk/>
            <pc:sldMk cId="1435317872" sldId="303"/>
            <ac:spMk id="14" creationId="{74E3469A-D15E-984A-8DD1-6DDA6C0E0CC0}"/>
          </ac:spMkLst>
        </pc:spChg>
        <pc:spChg chg="add mod">
          <ac:chgData name="Nicholas Car" userId="9200765edd8223da" providerId="LiveId" clId="{84E18E06-798C-C546-922E-AD0C8B3D4A73}" dt="2019-09-11T18:55:44.659" v="890" actId="20577"/>
          <ac:spMkLst>
            <pc:docMk/>
            <pc:sldMk cId="1435317872" sldId="303"/>
            <ac:spMk id="31" creationId="{3A536E25-7055-D74F-9295-8E49688997E9}"/>
          </ac:spMkLst>
        </pc:spChg>
        <pc:picChg chg="add mod">
          <ac:chgData name="Nicholas Car" userId="9200765edd8223da" providerId="LiveId" clId="{84E18E06-798C-C546-922E-AD0C8B3D4A73}" dt="2019-09-11T18:51:42.935" v="751" actId="1076"/>
          <ac:picMkLst>
            <pc:docMk/>
            <pc:sldMk cId="1435317872" sldId="303"/>
            <ac:picMk id="15" creationId="{3ACB09FB-903A-EC4F-9FB5-7526D54F9990}"/>
          </ac:picMkLst>
        </pc:picChg>
        <pc:picChg chg="add mod">
          <ac:chgData name="Nicholas Car" userId="9200765edd8223da" providerId="LiveId" clId="{84E18E06-798C-C546-922E-AD0C8B3D4A73}" dt="2019-09-11T18:52:55.070" v="771" actId="1076"/>
          <ac:picMkLst>
            <pc:docMk/>
            <pc:sldMk cId="1435317872" sldId="303"/>
            <ac:picMk id="8194" creationId="{C157C903-4C56-EB43-8F45-2B44825BAAD2}"/>
          </ac:picMkLst>
        </pc:picChg>
        <pc:cxnChg chg="add mod">
          <ac:chgData name="Nicholas Car" userId="9200765edd8223da" providerId="LiveId" clId="{84E18E06-798C-C546-922E-AD0C8B3D4A73}" dt="2019-09-11T18:52:24.163" v="758" actId="14100"/>
          <ac:cxnSpMkLst>
            <pc:docMk/>
            <pc:sldMk cId="1435317872" sldId="303"/>
            <ac:cxnSpMk id="16" creationId="{67640CE3-F1A0-DF4C-82A4-8D4B7F6CCF7E}"/>
          </ac:cxnSpMkLst>
        </pc:cxnChg>
        <pc:cxnChg chg="add mod">
          <ac:chgData name="Nicholas Car" userId="9200765edd8223da" providerId="LiveId" clId="{84E18E06-798C-C546-922E-AD0C8B3D4A73}" dt="2019-09-11T18:52:30.274" v="761" actId="14100"/>
          <ac:cxnSpMkLst>
            <pc:docMk/>
            <pc:sldMk cId="1435317872" sldId="303"/>
            <ac:cxnSpMk id="17" creationId="{844B45E3-AC6B-2C40-A4AE-90C8CA54D890}"/>
          </ac:cxnSpMkLst>
        </pc:cxnChg>
        <pc:cxnChg chg="add mod">
          <ac:chgData name="Nicholas Car" userId="9200765edd8223da" providerId="LiveId" clId="{84E18E06-798C-C546-922E-AD0C8B3D4A73}" dt="2019-09-11T18:52:35.693" v="764" actId="14100"/>
          <ac:cxnSpMkLst>
            <pc:docMk/>
            <pc:sldMk cId="1435317872" sldId="303"/>
            <ac:cxnSpMk id="18" creationId="{29ED3575-870D-4D41-AA09-033A8A15DDCE}"/>
          </ac:cxnSpMkLst>
        </pc:cxnChg>
        <pc:cxnChg chg="add mod">
          <ac:chgData name="Nicholas Car" userId="9200765edd8223da" providerId="LiveId" clId="{84E18E06-798C-C546-922E-AD0C8B3D4A73}" dt="2019-09-11T18:52:43.283" v="767" actId="14100"/>
          <ac:cxnSpMkLst>
            <pc:docMk/>
            <pc:sldMk cId="1435317872" sldId="303"/>
            <ac:cxnSpMk id="21" creationId="{527927DB-9732-6441-9D28-3F1C9DBA0F19}"/>
          </ac:cxnSpMkLst>
        </pc:cxnChg>
        <pc:cxnChg chg="add mod">
          <ac:chgData name="Nicholas Car" userId="9200765edd8223da" providerId="LiveId" clId="{84E18E06-798C-C546-922E-AD0C8B3D4A73}" dt="2019-09-11T18:52:57.935" v="772" actId="14100"/>
          <ac:cxnSpMkLst>
            <pc:docMk/>
            <pc:sldMk cId="1435317872" sldId="303"/>
            <ac:cxnSpMk id="24" creationId="{35134208-EDA1-C740-826A-44BE3CE68C7A}"/>
          </ac:cxnSpMkLst>
        </pc:cxnChg>
        <pc:cxnChg chg="add mod">
          <ac:chgData name="Nicholas Car" userId="9200765edd8223da" providerId="LiveId" clId="{84E18E06-798C-C546-922E-AD0C8B3D4A73}" dt="2019-09-11T18:53:03.816" v="775" actId="14100"/>
          <ac:cxnSpMkLst>
            <pc:docMk/>
            <pc:sldMk cId="1435317872" sldId="303"/>
            <ac:cxnSpMk id="28" creationId="{D152AE16-7DE6-D842-A75F-6FF3D313C15A}"/>
          </ac:cxnSpMkLst>
        </pc:cxnChg>
      </pc:sldChg>
      <pc:sldChg chg="addSp delSp modSp">
        <pc:chgData name="Nicholas Car" userId="9200765edd8223da" providerId="LiveId" clId="{84E18E06-798C-C546-922E-AD0C8B3D4A73}" dt="2019-09-11T19:39:12.814" v="2329"/>
        <pc:sldMkLst>
          <pc:docMk/>
          <pc:sldMk cId="1534179120" sldId="304"/>
        </pc:sldMkLst>
        <pc:spChg chg="mod">
          <ac:chgData name="Nicholas Car" userId="9200765edd8223da" providerId="LiveId" clId="{84E18E06-798C-C546-922E-AD0C8B3D4A73}" dt="2019-09-11T19:38:58.109" v="2328" actId="20577"/>
          <ac:spMkLst>
            <pc:docMk/>
            <pc:sldMk cId="1534179120" sldId="304"/>
            <ac:spMk id="3" creationId="{23F6EAEE-1B0C-0C47-94E7-D6CC668A9940}"/>
          </ac:spMkLst>
        </pc:spChg>
        <pc:spChg chg="del">
          <ac:chgData name="Nicholas Car" userId="9200765edd8223da" providerId="LiveId" clId="{84E18E06-798C-C546-922E-AD0C8B3D4A73}" dt="2019-09-11T19:38:55.119" v="2327" actId="478"/>
          <ac:spMkLst>
            <pc:docMk/>
            <pc:sldMk cId="1534179120" sldId="304"/>
            <ac:spMk id="6" creationId="{CB319F58-F0DC-4E44-A70C-AC0FAB04C3B5}"/>
          </ac:spMkLst>
        </pc:spChg>
        <pc:picChg chg="add">
          <ac:chgData name="Nicholas Car" userId="9200765edd8223da" providerId="LiveId" clId="{84E18E06-798C-C546-922E-AD0C8B3D4A73}" dt="2019-09-11T19:39:12.814" v="2329"/>
          <ac:picMkLst>
            <pc:docMk/>
            <pc:sldMk cId="1534179120" sldId="304"/>
            <ac:picMk id="5" creationId="{8DAFFCFF-61FB-FF43-92BA-FC22E81E3593}"/>
          </ac:picMkLst>
        </pc:picChg>
      </pc:sldChg>
      <pc:sldChg chg="modSp add">
        <pc:chgData name="Nicholas Car" userId="9200765edd8223da" providerId="LiveId" clId="{84E18E06-798C-C546-922E-AD0C8B3D4A73}" dt="2019-09-11T18:33:23.431" v="248" actId="20577"/>
        <pc:sldMkLst>
          <pc:docMk/>
          <pc:sldMk cId="3000908524" sldId="307"/>
        </pc:sldMkLst>
        <pc:spChg chg="mod">
          <ac:chgData name="Nicholas Car" userId="9200765edd8223da" providerId="LiveId" clId="{84E18E06-798C-C546-922E-AD0C8B3D4A73}" dt="2019-09-11T18:33:23.431" v="248" actId="20577"/>
          <ac:spMkLst>
            <pc:docMk/>
            <pc:sldMk cId="3000908524" sldId="307"/>
            <ac:spMk id="3" creationId="{23F6EAEE-1B0C-0C47-94E7-D6CC668A9940}"/>
          </ac:spMkLst>
        </pc:spChg>
      </pc:sldChg>
      <pc:sldChg chg="addSp modSp add">
        <pc:chgData name="Nicholas Car" userId="9200765edd8223da" providerId="LiveId" clId="{84E18E06-798C-C546-922E-AD0C8B3D4A73}" dt="2019-09-11T18:33:30.570" v="259" actId="20577"/>
        <pc:sldMkLst>
          <pc:docMk/>
          <pc:sldMk cId="1080536731" sldId="308"/>
        </pc:sldMkLst>
        <pc:spChg chg="mod">
          <ac:chgData name="Nicholas Car" userId="9200765edd8223da" providerId="LiveId" clId="{84E18E06-798C-C546-922E-AD0C8B3D4A73}" dt="2019-09-11T18:33:30.570" v="259" actId="20577"/>
          <ac:spMkLst>
            <pc:docMk/>
            <pc:sldMk cId="1080536731" sldId="308"/>
            <ac:spMk id="3" creationId="{23F6EAEE-1B0C-0C47-94E7-D6CC668A9940}"/>
          </ac:spMkLst>
        </pc:spChg>
        <pc:spChg chg="add mod">
          <ac:chgData name="Nicholas Car" userId="9200765edd8223da" providerId="LiveId" clId="{84E18E06-798C-C546-922E-AD0C8B3D4A73}" dt="2019-09-11T18:26:53.524" v="132" actId="14100"/>
          <ac:spMkLst>
            <pc:docMk/>
            <pc:sldMk cId="1080536731" sldId="308"/>
            <ac:spMk id="4" creationId="{814F4282-D609-3A4B-B2AF-9A451C3B5F95}"/>
          </ac:spMkLst>
        </pc:spChg>
      </pc:sldChg>
      <pc:sldChg chg="addSp modSp add">
        <pc:chgData name="Nicholas Car" userId="9200765edd8223da" providerId="LiveId" clId="{84E18E06-798C-C546-922E-AD0C8B3D4A73}" dt="2019-09-11T18:43:52.411" v="568" actId="20577"/>
        <pc:sldMkLst>
          <pc:docMk/>
          <pc:sldMk cId="4190902593" sldId="309"/>
        </pc:sldMkLst>
        <pc:spChg chg="add mod">
          <ac:chgData name="Nicholas Car" userId="9200765edd8223da" providerId="LiveId" clId="{84E18E06-798C-C546-922E-AD0C8B3D4A73}" dt="2019-09-11T18:43:52.411" v="568" actId="20577"/>
          <ac:spMkLst>
            <pc:docMk/>
            <pc:sldMk cId="4190902593" sldId="309"/>
            <ac:spMk id="20" creationId="{A937C32D-2AE9-EE40-BECF-6135C627B8CA}"/>
          </ac:spMkLst>
        </pc:spChg>
      </pc:sldChg>
      <pc:sldChg chg="addSp delSp modSp add">
        <pc:chgData name="Nicholas Car" userId="9200765edd8223da" providerId="LiveId" clId="{84E18E06-798C-C546-922E-AD0C8B3D4A73}" dt="2019-09-11T18:57:30.663" v="924" actId="478"/>
        <pc:sldMkLst>
          <pc:docMk/>
          <pc:sldMk cId="1745868400" sldId="310"/>
        </pc:sldMkLst>
        <pc:spChg chg="mod">
          <ac:chgData name="Nicholas Car" userId="9200765edd8223da" providerId="LiveId" clId="{84E18E06-798C-C546-922E-AD0C8B3D4A73}" dt="2019-09-11T18:55:08.409" v="853" actId="113"/>
          <ac:spMkLst>
            <pc:docMk/>
            <pc:sldMk cId="1745868400" sldId="310"/>
            <ac:spMk id="2" creationId="{E0B01314-DDA5-2C4F-8DC2-76605E11621C}"/>
          </ac:spMkLst>
        </pc:spChg>
        <pc:spChg chg="mod">
          <ac:chgData name="Nicholas Car" userId="9200765edd8223da" providerId="LiveId" clId="{84E18E06-798C-C546-922E-AD0C8B3D4A73}" dt="2019-09-11T18:57:14.080" v="919" actId="20577"/>
          <ac:spMkLst>
            <pc:docMk/>
            <pc:sldMk cId="1745868400" sldId="310"/>
            <ac:spMk id="3" creationId="{DD8C026A-DD2D-8A49-9B11-F8FAE80F4000}"/>
          </ac:spMkLst>
        </pc:spChg>
        <pc:picChg chg="add del mod">
          <ac:chgData name="Nicholas Car" userId="9200765edd8223da" providerId="LiveId" clId="{84E18E06-798C-C546-922E-AD0C8B3D4A73}" dt="2019-09-11T18:57:29.288" v="923" actId="478"/>
          <ac:picMkLst>
            <pc:docMk/>
            <pc:sldMk cId="1745868400" sldId="310"/>
            <ac:picMk id="4" creationId="{0395199E-E834-5240-B0B5-F1645B0B04E0}"/>
          </ac:picMkLst>
        </pc:picChg>
        <pc:picChg chg="add del mod">
          <ac:chgData name="Nicholas Car" userId="9200765edd8223da" providerId="LiveId" clId="{84E18E06-798C-C546-922E-AD0C8B3D4A73}" dt="2019-09-11T18:57:30.663" v="924" actId="478"/>
          <ac:picMkLst>
            <pc:docMk/>
            <pc:sldMk cId="1745868400" sldId="310"/>
            <ac:picMk id="5" creationId="{0E00A325-E801-7D4A-8B9B-3D74E5B3FA35}"/>
          </ac:picMkLst>
        </pc:picChg>
      </pc:sldChg>
      <pc:sldChg chg="add">
        <pc:chgData name="Nicholas Car" userId="9200765edd8223da" providerId="LiveId" clId="{84E18E06-798C-C546-922E-AD0C8B3D4A73}" dt="2019-09-11T18:57:26.953" v="922"/>
        <pc:sldMkLst>
          <pc:docMk/>
          <pc:sldMk cId="3414510587" sldId="311"/>
        </pc:sldMkLst>
      </pc:sldChg>
      <pc:sldChg chg="addSp delSp modSp add">
        <pc:chgData name="Nicholas Car" userId="9200765edd8223da" providerId="LiveId" clId="{84E18E06-798C-C546-922E-AD0C8B3D4A73}" dt="2019-09-11T19:13:38.073" v="1475" actId="1076"/>
        <pc:sldMkLst>
          <pc:docMk/>
          <pc:sldMk cId="2696477372" sldId="312"/>
        </pc:sldMkLst>
        <pc:spChg chg="mod">
          <ac:chgData name="Nicholas Car" userId="9200765edd8223da" providerId="LiveId" clId="{84E18E06-798C-C546-922E-AD0C8B3D4A73}" dt="2019-09-11T19:10:30.719" v="1392" actId="20577"/>
          <ac:spMkLst>
            <pc:docMk/>
            <pc:sldMk cId="2696477372" sldId="312"/>
            <ac:spMk id="3" creationId="{DD8C026A-DD2D-8A49-9B11-F8FAE80F4000}"/>
          </ac:spMkLst>
        </pc:spChg>
        <pc:spChg chg="add mod">
          <ac:chgData name="Nicholas Car" userId="9200765edd8223da" providerId="LiveId" clId="{84E18E06-798C-C546-922E-AD0C8B3D4A73}" dt="2019-09-11T19:11:04.464" v="1400" actId="14100"/>
          <ac:spMkLst>
            <pc:docMk/>
            <pc:sldMk cId="2696477372" sldId="312"/>
            <ac:spMk id="6" creationId="{C3453D9D-A96D-594D-88B7-BC8F9C19A27A}"/>
          </ac:spMkLst>
        </pc:spChg>
        <pc:spChg chg="add del mod">
          <ac:chgData name="Nicholas Car" userId="9200765edd8223da" providerId="LiveId" clId="{84E18E06-798C-C546-922E-AD0C8B3D4A73}" dt="2019-09-11T19:12:07.265" v="1451" actId="478"/>
          <ac:spMkLst>
            <pc:docMk/>
            <pc:sldMk cId="2696477372" sldId="312"/>
            <ac:spMk id="11" creationId="{09F74244-0110-524C-B76E-D99C53CC3712}"/>
          </ac:spMkLst>
        </pc:spChg>
        <pc:spChg chg="add mod">
          <ac:chgData name="Nicholas Car" userId="9200765edd8223da" providerId="LiveId" clId="{84E18E06-798C-C546-922E-AD0C8B3D4A73}" dt="2019-09-11T19:13:38.073" v="1475" actId="1076"/>
          <ac:spMkLst>
            <pc:docMk/>
            <pc:sldMk cId="2696477372" sldId="312"/>
            <ac:spMk id="16" creationId="{0A688DDE-D7C7-CA40-883E-9753BCD2D669}"/>
          </ac:spMkLst>
        </pc:spChg>
        <pc:cxnChg chg="add mod">
          <ac:chgData name="Nicholas Car" userId="9200765edd8223da" providerId="LiveId" clId="{84E18E06-798C-C546-922E-AD0C8B3D4A73}" dt="2019-09-11T19:11:28.481" v="1404" actId="14100"/>
          <ac:cxnSpMkLst>
            <pc:docMk/>
            <pc:sldMk cId="2696477372" sldId="312"/>
            <ac:cxnSpMk id="7" creationId="{44286429-E776-3547-9C75-95B0BDAFFC7A}"/>
          </ac:cxnSpMkLst>
        </pc:cxnChg>
        <pc:cxnChg chg="add del mod">
          <ac:chgData name="Nicholas Car" userId="9200765edd8223da" providerId="LiveId" clId="{84E18E06-798C-C546-922E-AD0C8B3D4A73}" dt="2019-09-11T19:12:08.550" v="1452" actId="478"/>
          <ac:cxnSpMkLst>
            <pc:docMk/>
            <pc:sldMk cId="2696477372" sldId="312"/>
            <ac:cxnSpMk id="12" creationId="{78F4EBFA-ABF1-F94C-8AF9-2196223E8BD2}"/>
          </ac:cxnSpMkLst>
        </pc:cxnChg>
        <pc:cxnChg chg="add mod">
          <ac:chgData name="Nicholas Car" userId="9200765edd8223da" providerId="LiveId" clId="{84E18E06-798C-C546-922E-AD0C8B3D4A73}" dt="2019-09-11T19:13:38.073" v="1475" actId="1076"/>
          <ac:cxnSpMkLst>
            <pc:docMk/>
            <pc:sldMk cId="2696477372" sldId="312"/>
            <ac:cxnSpMk id="13" creationId="{F8FBEB8A-B2CC-6C40-9A79-C3F57EAA2957}"/>
          </ac:cxnSpMkLst>
        </pc:cxnChg>
      </pc:sldChg>
      <pc:sldChg chg="addSp delSp modSp add">
        <pc:chgData name="Nicholas Car" userId="9200765edd8223da" providerId="LiveId" clId="{84E18E06-798C-C546-922E-AD0C8B3D4A73}" dt="2019-09-11T18:59:41.087" v="1058" actId="1076"/>
        <pc:sldMkLst>
          <pc:docMk/>
          <pc:sldMk cId="1803378707" sldId="313"/>
        </pc:sldMkLst>
        <pc:spChg chg="mod">
          <ac:chgData name="Nicholas Car" userId="9200765edd8223da" providerId="LiveId" clId="{84E18E06-798C-C546-922E-AD0C8B3D4A73}" dt="2019-09-11T18:59:09.539" v="1050" actId="20577"/>
          <ac:spMkLst>
            <pc:docMk/>
            <pc:sldMk cId="1803378707" sldId="313"/>
            <ac:spMk id="3" creationId="{DD8C026A-DD2D-8A49-9B11-F8FAE80F4000}"/>
          </ac:spMkLst>
        </pc:spChg>
        <pc:spChg chg="add mod">
          <ac:chgData name="Nicholas Car" userId="9200765edd8223da" providerId="LiveId" clId="{84E18E06-798C-C546-922E-AD0C8B3D4A73}" dt="2019-09-11T18:59:38.320" v="1057" actId="1076"/>
          <ac:spMkLst>
            <pc:docMk/>
            <pc:sldMk cId="1803378707" sldId="313"/>
            <ac:spMk id="6" creationId="{F4FABC9A-492E-A549-A52E-04EA16CFB7E8}"/>
          </ac:spMkLst>
        </pc:spChg>
        <pc:picChg chg="del">
          <ac:chgData name="Nicholas Car" userId="9200765edd8223da" providerId="LiveId" clId="{84E18E06-798C-C546-922E-AD0C8B3D4A73}" dt="2019-09-11T18:58:19.209" v="970" actId="478"/>
          <ac:picMkLst>
            <pc:docMk/>
            <pc:sldMk cId="1803378707" sldId="313"/>
            <ac:picMk id="4" creationId="{0395199E-E834-5240-B0B5-F1645B0B04E0}"/>
          </ac:picMkLst>
        </pc:picChg>
        <pc:picChg chg="del">
          <ac:chgData name="Nicholas Car" userId="9200765edd8223da" providerId="LiveId" clId="{84E18E06-798C-C546-922E-AD0C8B3D4A73}" dt="2019-09-11T18:58:20.723" v="971" actId="478"/>
          <ac:picMkLst>
            <pc:docMk/>
            <pc:sldMk cId="1803378707" sldId="313"/>
            <ac:picMk id="5" creationId="{0E00A325-E801-7D4A-8B9B-3D74E5B3FA35}"/>
          </ac:picMkLst>
        </pc:picChg>
        <pc:picChg chg="add mod">
          <ac:chgData name="Nicholas Car" userId="9200765edd8223da" providerId="LiveId" clId="{84E18E06-798C-C546-922E-AD0C8B3D4A73}" dt="2019-09-11T18:59:41.087" v="1058" actId="1076"/>
          <ac:picMkLst>
            <pc:docMk/>
            <pc:sldMk cId="1803378707" sldId="313"/>
            <ac:picMk id="7" creationId="{6463D1A0-C838-4F42-B847-C74E162052E9}"/>
          </ac:picMkLst>
        </pc:picChg>
      </pc:sldChg>
      <pc:sldChg chg="addSp delSp modSp add">
        <pc:chgData name="Nicholas Car" userId="9200765edd8223da" providerId="LiveId" clId="{84E18E06-798C-C546-922E-AD0C8B3D4A73}" dt="2019-09-11T19:02:21.584" v="1187" actId="113"/>
        <pc:sldMkLst>
          <pc:docMk/>
          <pc:sldMk cId="2597432137" sldId="314"/>
        </pc:sldMkLst>
        <pc:spChg chg="mod">
          <ac:chgData name="Nicholas Car" userId="9200765edd8223da" providerId="LiveId" clId="{84E18E06-798C-C546-922E-AD0C8B3D4A73}" dt="2019-09-11T19:02:21.584" v="1187" actId="113"/>
          <ac:spMkLst>
            <pc:docMk/>
            <pc:sldMk cId="2597432137" sldId="314"/>
            <ac:spMk id="3" creationId="{DD8C026A-DD2D-8A49-9B11-F8FAE80F4000}"/>
          </ac:spMkLst>
        </pc:spChg>
        <pc:spChg chg="del">
          <ac:chgData name="Nicholas Car" userId="9200765edd8223da" providerId="LiveId" clId="{84E18E06-798C-C546-922E-AD0C8B3D4A73}" dt="2019-09-11T18:59:58.522" v="1061" actId="478"/>
          <ac:spMkLst>
            <pc:docMk/>
            <pc:sldMk cId="2597432137" sldId="314"/>
            <ac:spMk id="6" creationId="{F4FABC9A-492E-A549-A52E-04EA16CFB7E8}"/>
          </ac:spMkLst>
        </pc:spChg>
        <pc:spChg chg="add">
          <ac:chgData name="Nicholas Car" userId="9200765edd8223da" providerId="LiveId" clId="{84E18E06-798C-C546-922E-AD0C8B3D4A73}" dt="2019-09-11T19:00:47.183" v="1090"/>
          <ac:spMkLst>
            <pc:docMk/>
            <pc:sldMk cId="2597432137" sldId="314"/>
            <ac:spMk id="8" creationId="{D58719D0-A4B2-7D46-A292-8E00612B27AB}"/>
          </ac:spMkLst>
        </pc:spChg>
        <pc:picChg chg="del">
          <ac:chgData name="Nicholas Car" userId="9200765edd8223da" providerId="LiveId" clId="{84E18E06-798C-C546-922E-AD0C8B3D4A73}" dt="2019-09-11T18:59:57.402" v="1060" actId="478"/>
          <ac:picMkLst>
            <pc:docMk/>
            <pc:sldMk cId="2597432137" sldId="314"/>
            <ac:picMk id="7" creationId="{6463D1A0-C838-4F42-B847-C74E162052E9}"/>
          </ac:picMkLst>
        </pc:picChg>
      </pc:sldChg>
      <pc:sldChg chg="addSp delSp modSp add">
        <pc:chgData name="Nicholas Car" userId="9200765edd8223da" providerId="LiveId" clId="{84E18E06-798C-C546-922E-AD0C8B3D4A73}" dt="2019-09-12T04:11:17.348" v="3546" actId="20577"/>
        <pc:sldMkLst>
          <pc:docMk/>
          <pc:sldMk cId="3529716271" sldId="315"/>
        </pc:sldMkLst>
        <pc:spChg chg="mod">
          <ac:chgData name="Nicholas Car" userId="9200765edd8223da" providerId="LiveId" clId="{84E18E06-798C-C546-922E-AD0C8B3D4A73}" dt="2019-09-12T04:11:17.348" v="3546" actId="20577"/>
          <ac:spMkLst>
            <pc:docMk/>
            <pc:sldMk cId="3529716271" sldId="315"/>
            <ac:spMk id="3" creationId="{DD8C026A-DD2D-8A49-9B11-F8FAE80F4000}"/>
          </ac:spMkLst>
        </pc:spChg>
        <pc:spChg chg="add del mod">
          <ac:chgData name="Nicholas Car" userId="9200765edd8223da" providerId="LiveId" clId="{84E18E06-798C-C546-922E-AD0C8B3D4A73}" dt="2019-09-11T19:15:31.777" v="1545" actId="478"/>
          <ac:spMkLst>
            <pc:docMk/>
            <pc:sldMk cId="3529716271" sldId="315"/>
            <ac:spMk id="4" creationId="{1E6CE03E-CBE6-6241-BE24-4B6A6128722F}"/>
          </ac:spMkLst>
        </pc:spChg>
        <pc:picChg chg="add del mod">
          <ac:chgData name="Nicholas Car" userId="9200765edd8223da" providerId="LiveId" clId="{84E18E06-798C-C546-922E-AD0C8B3D4A73}" dt="2019-09-11T19:15:24.852" v="1542" actId="478"/>
          <ac:picMkLst>
            <pc:docMk/>
            <pc:sldMk cId="3529716271" sldId="315"/>
            <ac:picMk id="5" creationId="{C1621EE5-B0C5-094A-A1DD-55A5A6C0736D}"/>
          </ac:picMkLst>
        </pc:picChg>
        <pc:picChg chg="add del mod">
          <ac:chgData name="Nicholas Car" userId="9200765edd8223da" providerId="LiveId" clId="{84E18E06-798C-C546-922E-AD0C8B3D4A73}" dt="2019-09-11T19:15:26.432" v="1544" actId="478"/>
          <ac:picMkLst>
            <pc:docMk/>
            <pc:sldMk cId="3529716271" sldId="315"/>
            <ac:picMk id="6" creationId="{0C625300-1738-474D-BB4F-D82F64A18483}"/>
          </ac:picMkLst>
        </pc:picChg>
        <pc:picChg chg="add del mod">
          <ac:chgData name="Nicholas Car" userId="9200765edd8223da" providerId="LiveId" clId="{84E18E06-798C-C546-922E-AD0C8B3D4A73}" dt="2019-09-11T19:15:25.913" v="1543" actId="478"/>
          <ac:picMkLst>
            <pc:docMk/>
            <pc:sldMk cId="3529716271" sldId="315"/>
            <ac:picMk id="7" creationId="{FC36F543-09E8-F44A-B99E-72E6C25BA7DC}"/>
          </ac:picMkLst>
        </pc:picChg>
      </pc:sldChg>
      <pc:sldChg chg="addSp delSp modSp add">
        <pc:chgData name="Nicholas Car" userId="9200765edd8223da" providerId="LiveId" clId="{84E18E06-798C-C546-922E-AD0C8B3D4A73}" dt="2019-09-11T19:35:36.899" v="2284"/>
        <pc:sldMkLst>
          <pc:docMk/>
          <pc:sldMk cId="467452603" sldId="316"/>
        </pc:sldMkLst>
        <pc:spChg chg="mod">
          <ac:chgData name="Nicholas Car" userId="9200765edd8223da" providerId="LiveId" clId="{84E18E06-798C-C546-922E-AD0C8B3D4A73}" dt="2019-09-11T19:09:38.703" v="1391" actId="20577"/>
          <ac:spMkLst>
            <pc:docMk/>
            <pc:sldMk cId="467452603" sldId="316"/>
            <ac:spMk id="2" creationId="{E0B01314-DDA5-2C4F-8DC2-76605E11621C}"/>
          </ac:spMkLst>
        </pc:spChg>
        <pc:spChg chg="del mod">
          <ac:chgData name="Nicholas Car" userId="9200765edd8223da" providerId="LiveId" clId="{84E18E06-798C-C546-922E-AD0C8B3D4A73}" dt="2019-09-11T19:09:12.302" v="1309" actId="478"/>
          <ac:spMkLst>
            <pc:docMk/>
            <pc:sldMk cId="467452603" sldId="316"/>
            <ac:spMk id="3" creationId="{DD8C026A-DD2D-8A49-9B11-F8FAE80F4000}"/>
          </ac:spMkLst>
        </pc:spChg>
        <pc:spChg chg="del">
          <ac:chgData name="Nicholas Car" userId="9200765edd8223da" providerId="LiveId" clId="{84E18E06-798C-C546-922E-AD0C8B3D4A73}" dt="2019-09-11T19:35:36.899" v="2284"/>
          <ac:spMkLst>
            <pc:docMk/>
            <pc:sldMk cId="467452603" sldId="316"/>
            <ac:spMk id="4" creationId="{1E6CE03E-CBE6-6241-BE24-4B6A6128722F}"/>
          </ac:spMkLst>
        </pc:spChg>
        <pc:spChg chg="del">
          <ac:chgData name="Nicholas Car" userId="9200765edd8223da" providerId="LiveId" clId="{84E18E06-798C-C546-922E-AD0C8B3D4A73}" dt="2019-09-11T19:09:14.473" v="1310" actId="478"/>
          <ac:spMkLst>
            <pc:docMk/>
            <pc:sldMk cId="467452603" sldId="316"/>
            <ac:spMk id="8" creationId="{D58719D0-A4B2-7D46-A292-8E00612B27AB}"/>
          </ac:spMkLst>
        </pc:spChg>
        <pc:spChg chg="add mod">
          <ac:chgData name="Nicholas Car" userId="9200765edd8223da" providerId="LiveId" clId="{84E18E06-798C-C546-922E-AD0C8B3D4A73}" dt="2019-09-11T19:16:43.225" v="1603" actId="14100"/>
          <ac:spMkLst>
            <pc:docMk/>
            <pc:sldMk cId="467452603" sldId="316"/>
            <ac:spMk id="9" creationId="{4A7F9C3A-A7A4-2E49-81B8-17A2CF997E40}"/>
          </ac:spMkLst>
        </pc:spChg>
        <pc:spChg chg="add mod">
          <ac:chgData name="Nicholas Car" userId="9200765edd8223da" providerId="LiveId" clId="{84E18E06-798C-C546-922E-AD0C8B3D4A73}" dt="2019-09-11T19:17:04.795" v="1627" actId="1076"/>
          <ac:spMkLst>
            <pc:docMk/>
            <pc:sldMk cId="467452603" sldId="316"/>
            <ac:spMk id="10" creationId="{C852F0E9-A5D0-FD49-B49A-DF065C9E337F}"/>
          </ac:spMkLst>
        </pc:spChg>
        <pc:spChg chg="add mod">
          <ac:chgData name="Nicholas Car" userId="9200765edd8223da" providerId="LiveId" clId="{84E18E06-798C-C546-922E-AD0C8B3D4A73}" dt="2019-09-11T19:17:51.962" v="1653" actId="313"/>
          <ac:spMkLst>
            <pc:docMk/>
            <pc:sldMk cId="467452603" sldId="316"/>
            <ac:spMk id="11" creationId="{C73A606D-7832-D44F-A960-D7A1FC005B3E}"/>
          </ac:spMkLst>
        </pc:spChg>
        <pc:picChg chg="mod">
          <ac:chgData name="Nicholas Car" userId="9200765edd8223da" providerId="LiveId" clId="{84E18E06-798C-C546-922E-AD0C8B3D4A73}" dt="2019-09-11T19:09:34.215" v="1384" actId="1035"/>
          <ac:picMkLst>
            <pc:docMk/>
            <pc:sldMk cId="467452603" sldId="316"/>
            <ac:picMk id="5" creationId="{C1621EE5-B0C5-094A-A1DD-55A5A6C0736D}"/>
          </ac:picMkLst>
        </pc:picChg>
        <pc:picChg chg="mod">
          <ac:chgData name="Nicholas Car" userId="9200765edd8223da" providerId="LiveId" clId="{84E18E06-798C-C546-922E-AD0C8B3D4A73}" dt="2019-09-11T19:09:34.215" v="1384" actId="1035"/>
          <ac:picMkLst>
            <pc:docMk/>
            <pc:sldMk cId="467452603" sldId="316"/>
            <ac:picMk id="6" creationId="{0C625300-1738-474D-BB4F-D82F64A18483}"/>
          </ac:picMkLst>
        </pc:picChg>
        <pc:picChg chg="mod">
          <ac:chgData name="Nicholas Car" userId="9200765edd8223da" providerId="LiveId" clId="{84E18E06-798C-C546-922E-AD0C8B3D4A73}" dt="2019-09-11T19:09:34.215" v="1384" actId="1035"/>
          <ac:picMkLst>
            <pc:docMk/>
            <pc:sldMk cId="467452603" sldId="316"/>
            <ac:picMk id="7" creationId="{FC36F543-09E8-F44A-B99E-72E6C25BA7DC}"/>
          </ac:picMkLst>
        </pc:picChg>
        <pc:cxnChg chg="add mod">
          <ac:chgData name="Nicholas Car" userId="9200765edd8223da" providerId="LiveId" clId="{84E18E06-798C-C546-922E-AD0C8B3D4A73}" dt="2019-09-11T19:18:10.934" v="1656" actId="14100"/>
          <ac:cxnSpMkLst>
            <pc:docMk/>
            <pc:sldMk cId="467452603" sldId="316"/>
            <ac:cxnSpMk id="12" creationId="{D32AB475-82FF-5B4B-8E34-D15D26CF6556}"/>
          </ac:cxnSpMkLst>
        </pc:cxnChg>
        <pc:cxnChg chg="add mod">
          <ac:chgData name="Nicholas Car" userId="9200765edd8223da" providerId="LiveId" clId="{84E18E06-798C-C546-922E-AD0C8B3D4A73}" dt="2019-09-11T19:18:16.615" v="1659" actId="14100"/>
          <ac:cxnSpMkLst>
            <pc:docMk/>
            <pc:sldMk cId="467452603" sldId="316"/>
            <ac:cxnSpMk id="15" creationId="{342BE38D-C5DE-EB41-AD50-C8637BF29BDF}"/>
          </ac:cxnSpMkLst>
        </pc:cxnChg>
        <pc:cxnChg chg="add mod">
          <ac:chgData name="Nicholas Car" userId="9200765edd8223da" providerId="LiveId" clId="{84E18E06-798C-C546-922E-AD0C8B3D4A73}" dt="2019-09-11T19:18:24.134" v="1662" actId="14100"/>
          <ac:cxnSpMkLst>
            <pc:docMk/>
            <pc:sldMk cId="467452603" sldId="316"/>
            <ac:cxnSpMk id="18" creationId="{DE3B5EB9-768E-5B41-AE62-9B6488FED00A}"/>
          </ac:cxnSpMkLst>
        </pc:cxnChg>
      </pc:sldChg>
      <pc:sldChg chg="addSp delSp modSp add">
        <pc:chgData name="Nicholas Car" userId="9200765edd8223da" providerId="LiveId" clId="{84E18E06-798C-C546-922E-AD0C8B3D4A73}" dt="2019-09-11T19:15:00.208" v="1540" actId="478"/>
        <pc:sldMkLst>
          <pc:docMk/>
          <pc:sldMk cId="3656254839" sldId="317"/>
        </pc:sldMkLst>
        <pc:spChg chg="add del mod">
          <ac:chgData name="Nicholas Car" userId="9200765edd8223da" providerId="LiveId" clId="{84E18E06-798C-C546-922E-AD0C8B3D4A73}" dt="2019-09-11T19:15:00.208" v="1540" actId="478"/>
          <ac:spMkLst>
            <pc:docMk/>
            <pc:sldMk cId="3656254839" sldId="317"/>
            <ac:spMk id="10" creationId="{E550A5FC-85E4-E44E-A92B-33869B132548}"/>
          </ac:spMkLst>
        </pc:spChg>
      </pc:sldChg>
      <pc:sldChg chg="delSp modSp add ord">
        <pc:chgData name="Nicholas Car" userId="9200765edd8223da" providerId="LiveId" clId="{84E18E06-798C-C546-922E-AD0C8B3D4A73}" dt="2019-09-11T19:13:52.959" v="1479"/>
        <pc:sldMkLst>
          <pc:docMk/>
          <pc:sldMk cId="1638663077" sldId="318"/>
        </pc:sldMkLst>
        <pc:spChg chg="del">
          <ac:chgData name="Nicholas Car" userId="9200765edd8223da" providerId="LiveId" clId="{84E18E06-798C-C546-922E-AD0C8B3D4A73}" dt="2019-09-11T19:13:46.761" v="1477" actId="478"/>
          <ac:spMkLst>
            <pc:docMk/>
            <pc:sldMk cId="1638663077" sldId="318"/>
            <ac:spMk id="16" creationId="{0A688DDE-D7C7-CA40-883E-9753BCD2D669}"/>
          </ac:spMkLst>
        </pc:spChg>
        <pc:cxnChg chg="del mod">
          <ac:chgData name="Nicholas Car" userId="9200765edd8223da" providerId="LiveId" clId="{84E18E06-798C-C546-922E-AD0C8B3D4A73}" dt="2019-09-11T19:13:48.154" v="1478" actId="478"/>
          <ac:cxnSpMkLst>
            <pc:docMk/>
            <pc:sldMk cId="1638663077" sldId="318"/>
            <ac:cxnSpMk id="13" creationId="{F8FBEB8A-B2CC-6C40-9A79-C3F57EAA2957}"/>
          </ac:cxnSpMkLst>
        </pc:cxnChg>
      </pc:sldChg>
      <pc:sldChg chg="add">
        <pc:chgData name="Nicholas Car" userId="9200765edd8223da" providerId="LiveId" clId="{84E18E06-798C-C546-922E-AD0C8B3D4A73}" dt="2019-09-11T19:14:56.684" v="1539"/>
        <pc:sldMkLst>
          <pc:docMk/>
          <pc:sldMk cId="3981524381" sldId="319"/>
        </pc:sldMkLst>
      </pc:sldChg>
      <pc:sldChg chg="addSp delSp modSp add">
        <pc:chgData name="Nicholas Car" userId="9200765edd8223da" providerId="LiveId" clId="{84E18E06-798C-C546-922E-AD0C8B3D4A73}" dt="2019-09-11T19:26:06.987" v="2006" actId="20577"/>
        <pc:sldMkLst>
          <pc:docMk/>
          <pc:sldMk cId="259228871" sldId="320"/>
        </pc:sldMkLst>
        <pc:spChg chg="mod">
          <ac:chgData name="Nicholas Car" userId="9200765edd8223da" providerId="LiveId" clId="{84E18E06-798C-C546-922E-AD0C8B3D4A73}" dt="2019-09-11T19:21:02.105" v="1750" actId="1076"/>
          <ac:spMkLst>
            <pc:docMk/>
            <pc:sldMk cId="259228871" sldId="320"/>
            <ac:spMk id="2" creationId="{E0B01314-DDA5-2C4F-8DC2-76605E11621C}"/>
          </ac:spMkLst>
        </pc:spChg>
        <pc:spChg chg="del">
          <ac:chgData name="Nicholas Car" userId="9200765edd8223da" providerId="LiveId" clId="{84E18E06-798C-C546-922E-AD0C8B3D4A73}" dt="2019-09-11T19:19:36.502" v="1667" actId="478"/>
          <ac:spMkLst>
            <pc:docMk/>
            <pc:sldMk cId="259228871" sldId="320"/>
            <ac:spMk id="9" creationId="{4A7F9C3A-A7A4-2E49-81B8-17A2CF997E40}"/>
          </ac:spMkLst>
        </pc:spChg>
        <pc:spChg chg="del">
          <ac:chgData name="Nicholas Car" userId="9200765edd8223da" providerId="LiveId" clId="{84E18E06-798C-C546-922E-AD0C8B3D4A73}" dt="2019-09-11T19:19:36.502" v="1667" actId="478"/>
          <ac:spMkLst>
            <pc:docMk/>
            <pc:sldMk cId="259228871" sldId="320"/>
            <ac:spMk id="10" creationId="{C852F0E9-A5D0-FD49-B49A-DF065C9E337F}"/>
          </ac:spMkLst>
        </pc:spChg>
        <pc:spChg chg="del">
          <ac:chgData name="Nicholas Car" userId="9200765edd8223da" providerId="LiveId" clId="{84E18E06-798C-C546-922E-AD0C8B3D4A73}" dt="2019-09-11T19:19:36.502" v="1667" actId="478"/>
          <ac:spMkLst>
            <pc:docMk/>
            <pc:sldMk cId="259228871" sldId="320"/>
            <ac:spMk id="11" creationId="{C73A606D-7832-D44F-A960-D7A1FC005B3E}"/>
          </ac:spMkLst>
        </pc:spChg>
        <pc:spChg chg="add mod">
          <ac:chgData name="Nicholas Car" userId="9200765edd8223da" providerId="LiveId" clId="{84E18E06-798C-C546-922E-AD0C8B3D4A73}" dt="2019-09-11T19:26:06.987" v="2006" actId="20577"/>
          <ac:spMkLst>
            <pc:docMk/>
            <pc:sldMk cId="259228871" sldId="320"/>
            <ac:spMk id="14" creationId="{784310D4-FB89-684C-960A-FC999147D4DC}"/>
          </ac:spMkLst>
        </pc:spChg>
        <pc:spChg chg="add del mod">
          <ac:chgData name="Nicholas Car" userId="9200765edd8223da" providerId="LiveId" clId="{84E18E06-798C-C546-922E-AD0C8B3D4A73}" dt="2019-09-11T19:25:56.782" v="2005" actId="478"/>
          <ac:spMkLst>
            <pc:docMk/>
            <pc:sldMk cId="259228871" sldId="320"/>
            <ac:spMk id="16" creationId="{7C3C46C9-E5AC-4F49-AA28-E7BFE00ACE06}"/>
          </ac:spMkLst>
        </pc:spChg>
        <pc:spChg chg="add del mod">
          <ac:chgData name="Nicholas Car" userId="9200765edd8223da" providerId="LiveId" clId="{84E18E06-798C-C546-922E-AD0C8B3D4A73}" dt="2019-09-11T19:25:55.349" v="2004" actId="478"/>
          <ac:spMkLst>
            <pc:docMk/>
            <pc:sldMk cId="259228871" sldId="320"/>
            <ac:spMk id="17" creationId="{1BB0AFE0-B43D-7244-9249-BFC44C893214}"/>
          </ac:spMkLst>
        </pc:spChg>
        <pc:spChg chg="add del mod">
          <ac:chgData name="Nicholas Car" userId="9200765edd8223da" providerId="LiveId" clId="{84E18E06-798C-C546-922E-AD0C8B3D4A73}" dt="2019-09-11T19:25:53.750" v="2003" actId="478"/>
          <ac:spMkLst>
            <pc:docMk/>
            <pc:sldMk cId="259228871" sldId="320"/>
            <ac:spMk id="19" creationId="{DE3B6E09-F298-F94E-984A-9C21A242AC7B}"/>
          </ac:spMkLst>
        </pc:spChg>
        <pc:picChg chg="add mod">
          <ac:chgData name="Nicholas Car" userId="9200765edd8223da" providerId="LiveId" clId="{84E18E06-798C-C546-922E-AD0C8B3D4A73}" dt="2019-09-11T19:21:12.688" v="1754" actId="1076"/>
          <ac:picMkLst>
            <pc:docMk/>
            <pc:sldMk cId="259228871" sldId="320"/>
            <ac:picMk id="3" creationId="{05B39ADA-7B04-9C47-9461-844174C30CB8}"/>
          </ac:picMkLst>
        </pc:picChg>
        <pc:picChg chg="del">
          <ac:chgData name="Nicholas Car" userId="9200765edd8223da" providerId="LiveId" clId="{84E18E06-798C-C546-922E-AD0C8B3D4A73}" dt="2019-09-11T19:19:32.502" v="1664" actId="478"/>
          <ac:picMkLst>
            <pc:docMk/>
            <pc:sldMk cId="259228871" sldId="320"/>
            <ac:picMk id="5" creationId="{C1621EE5-B0C5-094A-A1DD-55A5A6C0736D}"/>
          </ac:picMkLst>
        </pc:picChg>
        <pc:picChg chg="del">
          <ac:chgData name="Nicholas Car" userId="9200765edd8223da" providerId="LiveId" clId="{84E18E06-798C-C546-922E-AD0C8B3D4A73}" dt="2019-09-11T19:19:33.945" v="1666" actId="478"/>
          <ac:picMkLst>
            <pc:docMk/>
            <pc:sldMk cId="259228871" sldId="320"/>
            <ac:picMk id="6" creationId="{0C625300-1738-474D-BB4F-D82F64A18483}"/>
          </ac:picMkLst>
        </pc:picChg>
        <pc:picChg chg="del">
          <ac:chgData name="Nicholas Car" userId="9200765edd8223da" providerId="LiveId" clId="{84E18E06-798C-C546-922E-AD0C8B3D4A73}" dt="2019-09-11T19:19:33.382" v="1665" actId="478"/>
          <ac:picMkLst>
            <pc:docMk/>
            <pc:sldMk cId="259228871" sldId="320"/>
            <ac:picMk id="7" creationId="{FC36F543-09E8-F44A-B99E-72E6C25BA7DC}"/>
          </ac:picMkLst>
        </pc:picChg>
        <pc:picChg chg="add del mod">
          <ac:chgData name="Nicholas Car" userId="9200765edd8223da" providerId="LiveId" clId="{84E18E06-798C-C546-922E-AD0C8B3D4A73}" dt="2019-09-11T19:25:52.533" v="2002" actId="478"/>
          <ac:picMkLst>
            <pc:docMk/>
            <pc:sldMk cId="259228871" sldId="320"/>
            <ac:picMk id="8" creationId="{A262BAC9-BAF4-D843-87AB-65701D2F65AC}"/>
          </ac:picMkLst>
        </pc:picChg>
        <pc:cxnChg chg="del mod">
          <ac:chgData name="Nicholas Car" userId="9200765edd8223da" providerId="LiveId" clId="{84E18E06-798C-C546-922E-AD0C8B3D4A73}" dt="2019-09-11T19:19:36.502" v="1667" actId="478"/>
          <ac:cxnSpMkLst>
            <pc:docMk/>
            <pc:sldMk cId="259228871" sldId="320"/>
            <ac:cxnSpMk id="12" creationId="{D32AB475-82FF-5B4B-8E34-D15D26CF6556}"/>
          </ac:cxnSpMkLst>
        </pc:cxnChg>
        <pc:cxnChg chg="del mod">
          <ac:chgData name="Nicholas Car" userId="9200765edd8223da" providerId="LiveId" clId="{84E18E06-798C-C546-922E-AD0C8B3D4A73}" dt="2019-09-11T19:19:36.502" v="1667" actId="478"/>
          <ac:cxnSpMkLst>
            <pc:docMk/>
            <pc:sldMk cId="259228871" sldId="320"/>
            <ac:cxnSpMk id="15" creationId="{342BE38D-C5DE-EB41-AD50-C8637BF29BDF}"/>
          </ac:cxnSpMkLst>
        </pc:cxnChg>
        <pc:cxnChg chg="del mod">
          <ac:chgData name="Nicholas Car" userId="9200765edd8223da" providerId="LiveId" clId="{84E18E06-798C-C546-922E-AD0C8B3D4A73}" dt="2019-09-11T19:19:36.502" v="1667" actId="478"/>
          <ac:cxnSpMkLst>
            <pc:docMk/>
            <pc:sldMk cId="259228871" sldId="320"/>
            <ac:cxnSpMk id="18" creationId="{DE3B5EB9-768E-5B41-AE62-9B6488FED00A}"/>
          </ac:cxnSpMkLst>
        </pc:cxnChg>
      </pc:sldChg>
      <pc:sldChg chg="delSp modSp add">
        <pc:chgData name="Nicholas Car" userId="9200765edd8223da" providerId="LiveId" clId="{84E18E06-798C-C546-922E-AD0C8B3D4A73}" dt="2019-09-11T19:26:18.207" v="2011" actId="478"/>
        <pc:sldMkLst>
          <pc:docMk/>
          <pc:sldMk cId="439168961" sldId="322"/>
        </pc:sldMkLst>
        <pc:spChg chg="mod">
          <ac:chgData name="Nicholas Car" userId="9200765edd8223da" providerId="LiveId" clId="{84E18E06-798C-C546-922E-AD0C8B3D4A73}" dt="2019-09-11T19:26:13.871" v="2008" actId="20577"/>
          <ac:spMkLst>
            <pc:docMk/>
            <pc:sldMk cId="439168961" sldId="322"/>
            <ac:spMk id="14" creationId="{784310D4-FB89-684C-960A-FC999147D4DC}"/>
          </ac:spMkLst>
        </pc:spChg>
        <pc:spChg chg="del">
          <ac:chgData name="Nicholas Car" userId="9200765edd8223da" providerId="LiveId" clId="{84E18E06-798C-C546-922E-AD0C8B3D4A73}" dt="2019-09-11T19:26:16.310" v="2009" actId="478"/>
          <ac:spMkLst>
            <pc:docMk/>
            <pc:sldMk cId="439168961" sldId="322"/>
            <ac:spMk id="17" creationId="{1BB0AFE0-B43D-7244-9249-BFC44C893214}"/>
          </ac:spMkLst>
        </pc:spChg>
        <pc:spChg chg="del">
          <ac:chgData name="Nicholas Car" userId="9200765edd8223da" providerId="LiveId" clId="{84E18E06-798C-C546-922E-AD0C8B3D4A73}" dt="2019-09-11T19:26:17.588" v="2010" actId="478"/>
          <ac:spMkLst>
            <pc:docMk/>
            <pc:sldMk cId="439168961" sldId="322"/>
            <ac:spMk id="19" creationId="{DE3B6E09-F298-F94E-984A-9C21A242AC7B}"/>
          </ac:spMkLst>
        </pc:spChg>
        <pc:picChg chg="del">
          <ac:chgData name="Nicholas Car" userId="9200765edd8223da" providerId="LiveId" clId="{84E18E06-798C-C546-922E-AD0C8B3D4A73}" dt="2019-09-11T19:26:18.207" v="2011" actId="478"/>
          <ac:picMkLst>
            <pc:docMk/>
            <pc:sldMk cId="439168961" sldId="322"/>
            <ac:picMk id="8" creationId="{A262BAC9-BAF4-D843-87AB-65701D2F65AC}"/>
          </ac:picMkLst>
        </pc:picChg>
      </pc:sldChg>
      <pc:sldChg chg="delSp modSp add">
        <pc:chgData name="Nicholas Car" userId="9200765edd8223da" providerId="LiveId" clId="{84E18E06-798C-C546-922E-AD0C8B3D4A73}" dt="2019-09-12T04:11:33.008" v="3547" actId="20577"/>
        <pc:sldMkLst>
          <pc:docMk/>
          <pc:sldMk cId="2506528474" sldId="323"/>
        </pc:sldMkLst>
        <pc:spChg chg="mod">
          <ac:chgData name="Nicholas Car" userId="9200765edd8223da" providerId="LiveId" clId="{84E18E06-798C-C546-922E-AD0C8B3D4A73}" dt="2019-09-11T19:26:31.122" v="2015" actId="20577"/>
          <ac:spMkLst>
            <pc:docMk/>
            <pc:sldMk cId="2506528474" sldId="323"/>
            <ac:spMk id="14" creationId="{784310D4-FB89-684C-960A-FC999147D4DC}"/>
          </ac:spMkLst>
        </pc:spChg>
        <pc:spChg chg="del">
          <ac:chgData name="Nicholas Car" userId="9200765edd8223da" providerId="LiveId" clId="{84E18E06-798C-C546-922E-AD0C8B3D4A73}" dt="2019-09-11T19:26:26.397" v="2012" actId="478"/>
          <ac:spMkLst>
            <pc:docMk/>
            <pc:sldMk cId="2506528474" sldId="323"/>
            <ac:spMk id="16" creationId="{7C3C46C9-E5AC-4F49-AA28-E7BFE00ACE06}"/>
          </ac:spMkLst>
        </pc:spChg>
        <pc:spChg chg="mod">
          <ac:chgData name="Nicholas Car" userId="9200765edd8223da" providerId="LiveId" clId="{84E18E06-798C-C546-922E-AD0C8B3D4A73}" dt="2019-09-12T04:11:33.008" v="3547" actId="20577"/>
          <ac:spMkLst>
            <pc:docMk/>
            <pc:sldMk cId="2506528474" sldId="323"/>
            <ac:spMk id="17" creationId="{1BB0AFE0-B43D-7244-9249-BFC44C893214}"/>
          </ac:spMkLst>
        </pc:spChg>
        <pc:spChg chg="del">
          <ac:chgData name="Nicholas Car" userId="9200765edd8223da" providerId="LiveId" clId="{84E18E06-798C-C546-922E-AD0C8B3D4A73}" dt="2019-09-11T19:26:27.740" v="2013" actId="478"/>
          <ac:spMkLst>
            <pc:docMk/>
            <pc:sldMk cId="2506528474" sldId="323"/>
            <ac:spMk id="19" creationId="{DE3B6E09-F298-F94E-984A-9C21A242AC7B}"/>
          </ac:spMkLst>
        </pc:spChg>
        <pc:picChg chg="del">
          <ac:chgData name="Nicholas Car" userId="9200765edd8223da" providerId="LiveId" clId="{84E18E06-798C-C546-922E-AD0C8B3D4A73}" dt="2019-09-11T19:26:28.252" v="2014" actId="478"/>
          <ac:picMkLst>
            <pc:docMk/>
            <pc:sldMk cId="2506528474" sldId="323"/>
            <ac:picMk id="8" creationId="{A262BAC9-BAF4-D843-87AB-65701D2F65AC}"/>
          </ac:picMkLst>
        </pc:picChg>
      </pc:sldChg>
      <pc:sldChg chg="delSp modSp add">
        <pc:chgData name="Nicholas Car" userId="9200765edd8223da" providerId="LiveId" clId="{84E18E06-798C-C546-922E-AD0C8B3D4A73}" dt="2019-09-11T19:26:43.445" v="2018" actId="14100"/>
        <pc:sldMkLst>
          <pc:docMk/>
          <pc:sldMk cId="2450713884" sldId="324"/>
        </pc:sldMkLst>
        <pc:spChg chg="del">
          <ac:chgData name="Nicholas Car" userId="9200765edd8223da" providerId="LiveId" clId="{84E18E06-798C-C546-922E-AD0C8B3D4A73}" dt="2019-09-11T19:26:37.276" v="2017" actId="478"/>
          <ac:spMkLst>
            <pc:docMk/>
            <pc:sldMk cId="2450713884" sldId="324"/>
            <ac:spMk id="16" creationId="{7C3C46C9-E5AC-4F49-AA28-E7BFE00ACE06}"/>
          </ac:spMkLst>
        </pc:spChg>
        <pc:spChg chg="del">
          <ac:chgData name="Nicholas Car" userId="9200765edd8223da" providerId="LiveId" clId="{84E18E06-798C-C546-922E-AD0C8B3D4A73}" dt="2019-09-11T19:26:36.146" v="2016" actId="478"/>
          <ac:spMkLst>
            <pc:docMk/>
            <pc:sldMk cId="2450713884" sldId="324"/>
            <ac:spMk id="17" creationId="{1BB0AFE0-B43D-7244-9249-BFC44C893214}"/>
          </ac:spMkLst>
        </pc:spChg>
        <pc:spChg chg="mod">
          <ac:chgData name="Nicholas Car" userId="9200765edd8223da" providerId="LiveId" clId="{84E18E06-798C-C546-922E-AD0C8B3D4A73}" dt="2019-09-11T19:26:43.445" v="2018" actId="14100"/>
          <ac:spMkLst>
            <pc:docMk/>
            <pc:sldMk cId="2450713884" sldId="324"/>
            <ac:spMk id="19" creationId="{DE3B6E09-F298-F94E-984A-9C21A242AC7B}"/>
          </ac:spMkLst>
        </pc:spChg>
      </pc:sldChg>
      <pc:sldChg chg="addSp delSp modSp add ord">
        <pc:chgData name="Nicholas Car" userId="9200765edd8223da" providerId="LiveId" clId="{84E18E06-798C-C546-922E-AD0C8B3D4A73}" dt="2019-09-11T19:32:30.702" v="2243" actId="20577"/>
        <pc:sldMkLst>
          <pc:docMk/>
          <pc:sldMk cId="1036945010" sldId="325"/>
        </pc:sldMkLst>
        <pc:spChg chg="mod">
          <ac:chgData name="Nicholas Car" userId="9200765edd8223da" providerId="LiveId" clId="{84E18E06-798C-C546-922E-AD0C8B3D4A73}" dt="2019-09-11T19:27:40.221" v="2036" actId="20577"/>
          <ac:spMkLst>
            <pc:docMk/>
            <pc:sldMk cId="1036945010" sldId="325"/>
            <ac:spMk id="2" creationId="{E0B01314-DDA5-2C4F-8DC2-76605E11621C}"/>
          </ac:spMkLst>
        </pc:spChg>
        <pc:spChg chg="del">
          <ac:chgData name="Nicholas Car" userId="9200765edd8223da" providerId="LiveId" clId="{84E18E06-798C-C546-922E-AD0C8B3D4A73}" dt="2019-09-11T19:30:05.891" v="2162" actId="478"/>
          <ac:spMkLst>
            <pc:docMk/>
            <pc:sldMk cId="1036945010" sldId="325"/>
            <ac:spMk id="4" creationId="{1E6CE03E-CBE6-6241-BE24-4B6A6128722F}"/>
          </ac:spMkLst>
        </pc:spChg>
        <pc:spChg chg="del">
          <ac:chgData name="Nicholas Car" userId="9200765edd8223da" providerId="LiveId" clId="{84E18E06-798C-C546-922E-AD0C8B3D4A73}" dt="2019-09-11T19:27:44.349" v="2037" actId="478"/>
          <ac:spMkLst>
            <pc:docMk/>
            <pc:sldMk cId="1036945010" sldId="325"/>
            <ac:spMk id="9" creationId="{4A7F9C3A-A7A4-2E49-81B8-17A2CF997E40}"/>
          </ac:spMkLst>
        </pc:spChg>
        <pc:spChg chg="del">
          <ac:chgData name="Nicholas Car" userId="9200765edd8223da" providerId="LiveId" clId="{84E18E06-798C-C546-922E-AD0C8B3D4A73}" dt="2019-09-11T19:27:44.349" v="2037" actId="478"/>
          <ac:spMkLst>
            <pc:docMk/>
            <pc:sldMk cId="1036945010" sldId="325"/>
            <ac:spMk id="10" creationId="{C852F0E9-A5D0-FD49-B49A-DF065C9E337F}"/>
          </ac:spMkLst>
        </pc:spChg>
        <pc:spChg chg="del">
          <ac:chgData name="Nicholas Car" userId="9200765edd8223da" providerId="LiveId" clId="{84E18E06-798C-C546-922E-AD0C8B3D4A73}" dt="2019-09-11T19:27:44.349" v="2037" actId="478"/>
          <ac:spMkLst>
            <pc:docMk/>
            <pc:sldMk cId="1036945010" sldId="325"/>
            <ac:spMk id="11" creationId="{C73A606D-7832-D44F-A960-D7A1FC005B3E}"/>
          </ac:spMkLst>
        </pc:spChg>
        <pc:spChg chg="add mod">
          <ac:chgData name="Nicholas Car" userId="9200765edd8223da" providerId="LiveId" clId="{84E18E06-798C-C546-922E-AD0C8B3D4A73}" dt="2019-09-11T19:32:30.702" v="2243" actId="20577"/>
          <ac:spMkLst>
            <pc:docMk/>
            <pc:sldMk cId="1036945010" sldId="325"/>
            <ac:spMk id="14" creationId="{A25827D1-23CD-1247-876B-220D5C751389}"/>
          </ac:spMkLst>
        </pc:spChg>
        <pc:spChg chg="add del mod">
          <ac:chgData name="Nicholas Car" userId="9200765edd8223da" providerId="LiveId" clId="{84E18E06-798C-C546-922E-AD0C8B3D4A73}" dt="2019-09-11T19:32:23.255" v="2242" actId="478"/>
          <ac:spMkLst>
            <pc:docMk/>
            <pc:sldMk cId="1036945010" sldId="325"/>
            <ac:spMk id="16" creationId="{8604CAC1-E90B-1247-BDF0-66EF4B34CC7C}"/>
          </ac:spMkLst>
        </pc:spChg>
        <pc:picChg chg="del">
          <ac:chgData name="Nicholas Car" userId="9200765edd8223da" providerId="LiveId" clId="{84E18E06-798C-C546-922E-AD0C8B3D4A73}" dt="2019-09-11T19:27:34.892" v="2025" actId="478"/>
          <ac:picMkLst>
            <pc:docMk/>
            <pc:sldMk cId="1036945010" sldId="325"/>
            <ac:picMk id="5" creationId="{C1621EE5-B0C5-094A-A1DD-55A5A6C0736D}"/>
          </ac:picMkLst>
        </pc:picChg>
        <pc:picChg chg="del">
          <ac:chgData name="Nicholas Car" userId="9200765edd8223da" providerId="LiveId" clId="{84E18E06-798C-C546-922E-AD0C8B3D4A73}" dt="2019-09-11T19:27:36.366" v="2027" actId="478"/>
          <ac:picMkLst>
            <pc:docMk/>
            <pc:sldMk cId="1036945010" sldId="325"/>
            <ac:picMk id="6" creationId="{0C625300-1738-474D-BB4F-D82F64A18483}"/>
          </ac:picMkLst>
        </pc:picChg>
        <pc:picChg chg="del">
          <ac:chgData name="Nicholas Car" userId="9200765edd8223da" providerId="LiveId" clId="{84E18E06-798C-C546-922E-AD0C8B3D4A73}" dt="2019-09-11T19:27:35.574" v="2026" actId="478"/>
          <ac:picMkLst>
            <pc:docMk/>
            <pc:sldMk cId="1036945010" sldId="325"/>
            <ac:picMk id="7" creationId="{FC36F543-09E8-F44A-B99E-72E6C25BA7DC}"/>
          </ac:picMkLst>
        </pc:picChg>
        <pc:picChg chg="add mod modCrop">
          <ac:chgData name="Nicholas Car" userId="9200765edd8223da" providerId="LiveId" clId="{84E18E06-798C-C546-922E-AD0C8B3D4A73}" dt="2019-09-11T19:30:12.272" v="2164" actId="1076"/>
          <ac:picMkLst>
            <pc:docMk/>
            <pc:sldMk cId="1036945010" sldId="325"/>
            <ac:picMk id="13" creationId="{E59EB715-2230-FC46-9536-BD1BA5CB3902}"/>
          </ac:picMkLst>
        </pc:picChg>
        <pc:cxnChg chg="del mod">
          <ac:chgData name="Nicholas Car" userId="9200765edd8223da" providerId="LiveId" clId="{84E18E06-798C-C546-922E-AD0C8B3D4A73}" dt="2019-09-11T19:27:44.349" v="2037" actId="478"/>
          <ac:cxnSpMkLst>
            <pc:docMk/>
            <pc:sldMk cId="1036945010" sldId="325"/>
            <ac:cxnSpMk id="12" creationId="{D32AB475-82FF-5B4B-8E34-D15D26CF6556}"/>
          </ac:cxnSpMkLst>
        </pc:cxnChg>
        <pc:cxnChg chg="del mod">
          <ac:chgData name="Nicholas Car" userId="9200765edd8223da" providerId="LiveId" clId="{84E18E06-798C-C546-922E-AD0C8B3D4A73}" dt="2019-09-11T19:27:44.349" v="2037" actId="478"/>
          <ac:cxnSpMkLst>
            <pc:docMk/>
            <pc:sldMk cId="1036945010" sldId="325"/>
            <ac:cxnSpMk id="15" creationId="{342BE38D-C5DE-EB41-AD50-C8637BF29BDF}"/>
          </ac:cxnSpMkLst>
        </pc:cxnChg>
        <pc:cxnChg chg="del mod">
          <ac:chgData name="Nicholas Car" userId="9200765edd8223da" providerId="LiveId" clId="{84E18E06-798C-C546-922E-AD0C8B3D4A73}" dt="2019-09-11T19:27:44.349" v="2037" actId="478"/>
          <ac:cxnSpMkLst>
            <pc:docMk/>
            <pc:sldMk cId="1036945010" sldId="325"/>
            <ac:cxnSpMk id="18" creationId="{DE3B5EB9-768E-5B41-AE62-9B6488FED00A}"/>
          </ac:cxnSpMkLst>
        </pc:cxnChg>
      </pc:sldChg>
      <pc:sldChg chg="add ord">
        <pc:chgData name="Nicholas Car" userId="9200765edd8223da" providerId="LiveId" clId="{84E18E06-798C-C546-922E-AD0C8B3D4A73}" dt="2019-09-11T19:28:26.421" v="2040"/>
        <pc:sldMkLst>
          <pc:docMk/>
          <pc:sldMk cId="3625282420" sldId="326"/>
        </pc:sldMkLst>
      </pc:sldChg>
      <pc:sldChg chg="delSp modSp add">
        <pc:chgData name="Nicholas Car" userId="9200765edd8223da" providerId="LiveId" clId="{84E18E06-798C-C546-922E-AD0C8B3D4A73}" dt="2019-09-11T19:32:56.637" v="2248" actId="478"/>
        <pc:sldMkLst>
          <pc:docMk/>
          <pc:sldMk cId="2785702601" sldId="327"/>
        </pc:sldMkLst>
        <pc:spChg chg="mod">
          <ac:chgData name="Nicholas Car" userId="9200765edd8223da" providerId="LiveId" clId="{84E18E06-798C-C546-922E-AD0C8B3D4A73}" dt="2019-09-11T19:32:42.422" v="2246" actId="20577"/>
          <ac:spMkLst>
            <pc:docMk/>
            <pc:sldMk cId="2785702601" sldId="327"/>
            <ac:spMk id="14" creationId="{A25827D1-23CD-1247-876B-220D5C751389}"/>
          </ac:spMkLst>
        </pc:spChg>
        <pc:spChg chg="del">
          <ac:chgData name="Nicholas Car" userId="9200765edd8223da" providerId="LiveId" clId="{84E18E06-798C-C546-922E-AD0C8B3D4A73}" dt="2019-09-11T19:32:56.637" v="2248" actId="478"/>
          <ac:spMkLst>
            <pc:docMk/>
            <pc:sldMk cId="2785702601" sldId="327"/>
            <ac:spMk id="16" creationId="{8604CAC1-E90B-1247-BDF0-66EF4B34CC7C}"/>
          </ac:spMkLst>
        </pc:spChg>
      </pc:sldChg>
      <pc:sldChg chg="modSp add">
        <pc:chgData name="Nicholas Car" userId="9200765edd8223da" providerId="LiveId" clId="{84E18E06-798C-C546-922E-AD0C8B3D4A73}" dt="2019-09-11T19:33:06.322" v="2250" actId="20577"/>
        <pc:sldMkLst>
          <pc:docMk/>
          <pc:sldMk cId="3225698301" sldId="328"/>
        </pc:sldMkLst>
        <pc:spChg chg="mod">
          <ac:chgData name="Nicholas Car" userId="9200765edd8223da" providerId="LiveId" clId="{84E18E06-798C-C546-922E-AD0C8B3D4A73}" dt="2019-09-11T19:33:06.322" v="2250" actId="20577"/>
          <ac:spMkLst>
            <pc:docMk/>
            <pc:sldMk cId="3225698301" sldId="328"/>
            <ac:spMk id="14" creationId="{A25827D1-23CD-1247-876B-220D5C751389}"/>
          </ac:spMkLst>
        </pc:spChg>
      </pc:sldChg>
      <pc:sldChg chg="delSp modSp add">
        <pc:chgData name="Nicholas Car" userId="9200765edd8223da" providerId="LiveId" clId="{84E18E06-798C-C546-922E-AD0C8B3D4A73}" dt="2019-09-11T19:34:00.500" v="2268" actId="313"/>
        <pc:sldMkLst>
          <pc:docMk/>
          <pc:sldMk cId="329009094" sldId="329"/>
        </pc:sldMkLst>
        <pc:spChg chg="mod">
          <ac:chgData name="Nicholas Car" userId="9200765edd8223da" providerId="LiveId" clId="{84E18E06-798C-C546-922E-AD0C8B3D4A73}" dt="2019-09-11T19:34:00.500" v="2268" actId="313"/>
          <ac:spMkLst>
            <pc:docMk/>
            <pc:sldMk cId="329009094" sldId="329"/>
            <ac:spMk id="14" creationId="{A25827D1-23CD-1247-876B-220D5C751389}"/>
          </ac:spMkLst>
        </pc:spChg>
        <pc:spChg chg="del">
          <ac:chgData name="Nicholas Car" userId="9200765edd8223da" providerId="LiveId" clId="{84E18E06-798C-C546-922E-AD0C8B3D4A73}" dt="2019-09-11T19:33:13.712" v="2251" actId="478"/>
          <ac:spMkLst>
            <pc:docMk/>
            <pc:sldMk cId="329009094" sldId="329"/>
            <ac:spMk id="16" creationId="{8604CAC1-E90B-1247-BDF0-66EF4B34CC7C}"/>
          </ac:spMkLst>
        </pc:spChg>
      </pc:sldChg>
      <pc:sldChg chg="addSp delSp modSp add ord">
        <pc:chgData name="Nicholas Car" userId="9200765edd8223da" providerId="LiveId" clId="{84E18E06-798C-C546-922E-AD0C8B3D4A73}" dt="2019-09-11T19:39:51.346" v="2331"/>
        <pc:sldMkLst>
          <pc:docMk/>
          <pc:sldMk cId="4005777495" sldId="330"/>
        </pc:sldMkLst>
        <pc:spChg chg="del">
          <ac:chgData name="Nicholas Car" userId="9200765edd8223da" providerId="LiveId" clId="{84E18E06-798C-C546-922E-AD0C8B3D4A73}" dt="2019-09-11T19:35:50.643" v="2288" actId="478"/>
          <ac:spMkLst>
            <pc:docMk/>
            <pc:sldMk cId="4005777495" sldId="330"/>
            <ac:spMk id="2" creationId="{E0B01314-DDA5-2C4F-8DC2-76605E11621C}"/>
          </ac:spMkLst>
        </pc:spChg>
        <pc:spChg chg="add del">
          <ac:chgData name="Nicholas Car" userId="9200765edd8223da" providerId="LiveId" clId="{84E18E06-798C-C546-922E-AD0C8B3D4A73}" dt="2019-09-11T19:34:35.889" v="2274"/>
          <ac:spMkLst>
            <pc:docMk/>
            <pc:sldMk cId="4005777495" sldId="330"/>
            <ac:spMk id="3" creationId="{089F2F4E-856C-5D4B-A998-740F19BCD2E0}"/>
          </ac:spMkLst>
        </pc:spChg>
        <pc:spChg chg="add del">
          <ac:chgData name="Nicholas Car" userId="9200765edd8223da" providerId="LiveId" clId="{84E18E06-798C-C546-922E-AD0C8B3D4A73}" dt="2019-09-11T19:34:44.208" v="2278"/>
          <ac:spMkLst>
            <pc:docMk/>
            <pc:sldMk cId="4005777495" sldId="330"/>
            <ac:spMk id="4" creationId="{AF95D988-D942-0C46-8B6E-4ECC85CDA39C}"/>
          </ac:spMkLst>
        </pc:spChg>
        <pc:spChg chg="add del">
          <ac:chgData name="Nicholas Car" userId="9200765edd8223da" providerId="LiveId" clId="{84E18E06-798C-C546-922E-AD0C8B3D4A73}" dt="2019-09-11T19:35:01.942" v="2280" actId="478"/>
          <ac:spMkLst>
            <pc:docMk/>
            <pc:sldMk cId="4005777495" sldId="330"/>
            <ac:spMk id="5" creationId="{95E35916-7CBC-BB42-801F-5E0CB9E24CBC}"/>
          </ac:spMkLst>
        </pc:spChg>
        <pc:spChg chg="add del mod">
          <ac:chgData name="Nicholas Car" userId="9200765edd8223da" providerId="LiveId" clId="{84E18E06-798C-C546-922E-AD0C8B3D4A73}" dt="2019-09-11T19:35:51.900" v="2289" actId="478"/>
          <ac:spMkLst>
            <pc:docMk/>
            <pc:sldMk cId="4005777495" sldId="330"/>
            <ac:spMk id="8" creationId="{497A874A-871D-4A45-B27D-B1F8EC297416}"/>
          </ac:spMkLst>
        </pc:spChg>
        <pc:spChg chg="add mod">
          <ac:chgData name="Nicholas Car" userId="9200765edd8223da" providerId="LiveId" clId="{84E18E06-798C-C546-922E-AD0C8B3D4A73}" dt="2019-09-11T19:35:44.812" v="2286" actId="14100"/>
          <ac:spMkLst>
            <pc:docMk/>
            <pc:sldMk cId="4005777495" sldId="330"/>
            <ac:spMk id="10" creationId="{7DAEB427-0F69-3142-B8D6-D029D0A1B056}"/>
          </ac:spMkLst>
        </pc:spChg>
        <pc:spChg chg="del mod">
          <ac:chgData name="Nicholas Car" userId="9200765edd8223da" providerId="LiveId" clId="{84E18E06-798C-C546-922E-AD0C8B3D4A73}" dt="2019-09-11T19:35:53.259" v="2291"/>
          <ac:spMkLst>
            <pc:docMk/>
            <pc:sldMk cId="4005777495" sldId="330"/>
            <ac:spMk id="14" creationId="{A25827D1-23CD-1247-876B-220D5C751389}"/>
          </ac:spMkLst>
        </pc:spChg>
        <pc:spChg chg="add mod">
          <ac:chgData name="Nicholas Car" userId="9200765edd8223da" providerId="LiveId" clId="{84E18E06-798C-C546-922E-AD0C8B3D4A73}" dt="2019-09-11T19:37:31.755" v="2326" actId="403"/>
          <ac:spMkLst>
            <pc:docMk/>
            <pc:sldMk cId="4005777495" sldId="330"/>
            <ac:spMk id="15" creationId="{656538DD-20F9-7A4D-A21F-DBD7DFD85B41}"/>
          </ac:spMkLst>
        </pc:spChg>
        <pc:picChg chg="add mod">
          <ac:chgData name="Nicholas Car" userId="9200765edd8223da" providerId="LiveId" clId="{84E18E06-798C-C546-922E-AD0C8B3D4A73}" dt="2019-09-11T19:36:06.576" v="2293" actId="14100"/>
          <ac:picMkLst>
            <pc:docMk/>
            <pc:sldMk cId="4005777495" sldId="330"/>
            <ac:picMk id="6" creationId="{247B72D7-19F2-544D-9E3B-636724108FE6}"/>
          </ac:picMkLst>
        </pc:picChg>
        <pc:picChg chg="del mod">
          <ac:chgData name="Nicholas Car" userId="9200765edd8223da" providerId="LiveId" clId="{84E18E06-798C-C546-922E-AD0C8B3D4A73}" dt="2019-09-11T19:35:58.778" v="2292" actId="478"/>
          <ac:picMkLst>
            <pc:docMk/>
            <pc:sldMk cId="4005777495" sldId="330"/>
            <ac:picMk id="13" creationId="{E59EB715-2230-FC46-9536-BD1BA5CB3902}"/>
          </ac:picMkLst>
        </pc:picChg>
        <pc:picChg chg="add mod">
          <ac:chgData name="Nicholas Car" userId="9200765edd8223da" providerId="LiveId" clId="{84E18E06-798C-C546-922E-AD0C8B3D4A73}" dt="2019-09-11T19:34:21.538" v="2272" actId="1076"/>
          <ac:picMkLst>
            <pc:docMk/>
            <pc:sldMk cId="4005777495" sldId="330"/>
            <ac:picMk id="28674" creationId="{0E40E4FC-FECF-174E-80BA-0F834A1FC07C}"/>
          </ac:picMkLst>
        </pc:picChg>
        <pc:cxnChg chg="add mod">
          <ac:chgData name="Nicholas Car" userId="9200765edd8223da" providerId="LiveId" clId="{84E18E06-798C-C546-922E-AD0C8B3D4A73}" dt="2019-09-11T19:37:26.988" v="2323" actId="208"/>
          <ac:cxnSpMkLst>
            <pc:docMk/>
            <pc:sldMk cId="4005777495" sldId="330"/>
            <ac:cxnSpMk id="11" creationId="{AF54EA0D-8A3D-7144-9166-7A18ED55290F}"/>
          </ac:cxnSpMkLst>
        </pc:cxnChg>
      </pc:sldChg>
      <pc:sldChg chg="addSp delSp modSp add">
        <pc:chgData name="Nicholas Car" userId="9200765edd8223da" providerId="LiveId" clId="{84E18E06-798C-C546-922E-AD0C8B3D4A73}" dt="2019-09-11T19:46:04.959" v="2611" actId="478"/>
        <pc:sldMkLst>
          <pc:docMk/>
          <pc:sldMk cId="1615101970" sldId="331"/>
        </pc:sldMkLst>
        <pc:spChg chg="mod">
          <ac:chgData name="Nicholas Car" userId="9200765edd8223da" providerId="LiveId" clId="{84E18E06-798C-C546-922E-AD0C8B3D4A73}" dt="2019-09-11T19:39:55.918" v="2344" actId="20577"/>
          <ac:spMkLst>
            <pc:docMk/>
            <pc:sldMk cId="1615101970" sldId="331"/>
            <ac:spMk id="2" creationId="{E0B01314-DDA5-2C4F-8DC2-76605E11621C}"/>
          </ac:spMkLst>
        </pc:spChg>
        <pc:spChg chg="add mod">
          <ac:chgData name="Nicholas Car" userId="9200765edd8223da" providerId="LiveId" clId="{84E18E06-798C-C546-922E-AD0C8B3D4A73}" dt="2019-09-11T19:45:11.362" v="2548" actId="1076"/>
          <ac:spMkLst>
            <pc:docMk/>
            <pc:sldMk cId="1615101970" sldId="331"/>
            <ac:spMk id="3" creationId="{7A76F167-67B4-5C47-A917-1FF8DE0683F6}"/>
          </ac:spMkLst>
        </pc:spChg>
        <pc:spChg chg="add mod">
          <ac:chgData name="Nicholas Car" userId="9200765edd8223da" providerId="LiveId" clId="{84E18E06-798C-C546-922E-AD0C8B3D4A73}" dt="2019-09-11T19:42:51.833" v="2538" actId="20577"/>
          <ac:spMkLst>
            <pc:docMk/>
            <pc:sldMk cId="1615101970" sldId="331"/>
            <ac:spMk id="5" creationId="{9CBBF97E-1B45-3E4A-83D0-3977A4DC340D}"/>
          </ac:spMkLst>
        </pc:spChg>
        <pc:spChg chg="add mod">
          <ac:chgData name="Nicholas Car" userId="9200765edd8223da" providerId="LiveId" clId="{84E18E06-798C-C546-922E-AD0C8B3D4A73}" dt="2019-09-11T19:45:26.537" v="2552" actId="1076"/>
          <ac:spMkLst>
            <pc:docMk/>
            <pc:sldMk cId="1615101970" sldId="331"/>
            <ac:spMk id="8" creationId="{B931BF9E-518F-404B-955F-40663C545532}"/>
          </ac:spMkLst>
        </pc:spChg>
        <pc:spChg chg="add del mod">
          <ac:chgData name="Nicholas Car" userId="9200765edd8223da" providerId="LiveId" clId="{84E18E06-798C-C546-922E-AD0C8B3D4A73}" dt="2019-09-11T19:46:04.959" v="2611" actId="478"/>
          <ac:spMkLst>
            <pc:docMk/>
            <pc:sldMk cId="1615101970" sldId="331"/>
            <ac:spMk id="9" creationId="{82D7AE84-289F-0A40-9B52-92998C1B6843}"/>
          </ac:spMkLst>
        </pc:spChg>
        <pc:spChg chg="del">
          <ac:chgData name="Nicholas Car" userId="9200765edd8223da" providerId="LiveId" clId="{84E18E06-798C-C546-922E-AD0C8B3D4A73}" dt="2019-09-11T19:39:59.471" v="2346" actId="478"/>
          <ac:spMkLst>
            <pc:docMk/>
            <pc:sldMk cId="1615101970" sldId="331"/>
            <ac:spMk id="14" creationId="{A25827D1-23CD-1247-876B-220D5C751389}"/>
          </ac:spMkLst>
        </pc:spChg>
        <pc:picChg chg="del">
          <ac:chgData name="Nicholas Car" userId="9200765edd8223da" providerId="LiveId" clId="{84E18E06-798C-C546-922E-AD0C8B3D4A73}" dt="2019-09-11T19:39:57.432" v="2345" actId="478"/>
          <ac:picMkLst>
            <pc:docMk/>
            <pc:sldMk cId="1615101970" sldId="331"/>
            <ac:picMk id="13" creationId="{E59EB715-2230-FC46-9536-BD1BA5CB3902}"/>
          </ac:picMkLst>
        </pc:picChg>
        <pc:picChg chg="add mod">
          <ac:chgData name="Nicholas Car" userId="9200765edd8223da" providerId="LiveId" clId="{84E18E06-798C-C546-922E-AD0C8B3D4A73}" dt="2019-09-11T19:44:03.551" v="2543" actId="732"/>
          <ac:picMkLst>
            <pc:docMk/>
            <pc:sldMk cId="1615101970" sldId="331"/>
            <ac:picMk id="29698" creationId="{A8318994-64E2-8B43-91F3-3CEE10F3C970}"/>
          </ac:picMkLst>
        </pc:picChg>
      </pc:sldChg>
      <pc:sldChg chg="modSp add">
        <pc:chgData name="Nicholas Car" userId="9200765edd8223da" providerId="LiveId" clId="{84E18E06-798C-C546-922E-AD0C8B3D4A73}" dt="2019-09-12T04:12:12.165" v="3550" actId="20577"/>
        <pc:sldMkLst>
          <pc:docMk/>
          <pc:sldMk cId="3162967954" sldId="332"/>
        </pc:sldMkLst>
        <pc:spChg chg="mod">
          <ac:chgData name="Nicholas Car" userId="9200765edd8223da" providerId="LiveId" clId="{84E18E06-798C-C546-922E-AD0C8B3D4A73}" dt="2019-09-12T04:12:12.165" v="3550" actId="20577"/>
          <ac:spMkLst>
            <pc:docMk/>
            <pc:sldMk cId="3162967954" sldId="332"/>
            <ac:spMk id="9" creationId="{82D7AE84-289F-0A40-9B52-92998C1B6843}"/>
          </ac:spMkLst>
        </pc:spChg>
      </pc:sldChg>
      <pc:sldChg chg="addSp delSp modSp add">
        <pc:chgData name="Nicholas Car" userId="9200765edd8223da" providerId="LiveId" clId="{84E18E06-798C-C546-922E-AD0C8B3D4A73}" dt="2019-09-11T19:47:26.782" v="2663" actId="14100"/>
        <pc:sldMkLst>
          <pc:docMk/>
          <pc:sldMk cId="1974645516" sldId="333"/>
        </pc:sldMkLst>
        <pc:spChg chg="add del mod">
          <ac:chgData name="Nicholas Car" userId="9200765edd8223da" providerId="LiveId" clId="{84E18E06-798C-C546-922E-AD0C8B3D4A73}" dt="2019-09-11T19:47:26.782" v="2663" actId="14100"/>
          <ac:spMkLst>
            <pc:docMk/>
            <pc:sldMk cId="1974645516" sldId="333"/>
            <ac:spMk id="9" creationId="{82D7AE84-289F-0A40-9B52-92998C1B6843}"/>
          </ac:spMkLst>
        </pc:spChg>
      </pc:sldChg>
      <pc:sldChg chg="addSp delSp modSp add">
        <pc:chgData name="Nicholas Car" userId="9200765edd8223da" providerId="LiveId" clId="{84E18E06-798C-C546-922E-AD0C8B3D4A73}" dt="2019-09-11T19:52:46.647" v="2901" actId="20577"/>
        <pc:sldMkLst>
          <pc:docMk/>
          <pc:sldMk cId="1050126863" sldId="334"/>
        </pc:sldMkLst>
        <pc:spChg chg="mod">
          <ac:chgData name="Nicholas Car" userId="9200765edd8223da" providerId="LiveId" clId="{84E18E06-798C-C546-922E-AD0C8B3D4A73}" dt="2019-09-11T19:47:52.343" v="2670" actId="20577"/>
          <ac:spMkLst>
            <pc:docMk/>
            <pc:sldMk cId="1050126863" sldId="334"/>
            <ac:spMk id="2" creationId="{E0B01314-DDA5-2C4F-8DC2-76605E11621C}"/>
          </ac:spMkLst>
        </pc:spChg>
        <pc:spChg chg="del">
          <ac:chgData name="Nicholas Car" userId="9200765edd8223da" providerId="LiveId" clId="{84E18E06-798C-C546-922E-AD0C8B3D4A73}" dt="2019-09-11T19:48:52.200" v="2746" actId="478"/>
          <ac:spMkLst>
            <pc:docMk/>
            <pc:sldMk cId="1050126863" sldId="334"/>
            <ac:spMk id="3" creationId="{7A76F167-67B4-5C47-A917-1FF8DE0683F6}"/>
          </ac:spMkLst>
        </pc:spChg>
        <pc:spChg chg="add mod">
          <ac:chgData name="Nicholas Car" userId="9200765edd8223da" providerId="LiveId" clId="{84E18E06-798C-C546-922E-AD0C8B3D4A73}" dt="2019-09-11T19:52:11.223" v="2850" actId="166"/>
          <ac:spMkLst>
            <pc:docMk/>
            <pc:sldMk cId="1050126863" sldId="334"/>
            <ac:spMk id="4" creationId="{4F7126D6-8402-1049-93AA-5F2920499492}"/>
          </ac:spMkLst>
        </pc:spChg>
        <pc:spChg chg="mod">
          <ac:chgData name="Nicholas Car" userId="9200765edd8223da" providerId="LiveId" clId="{84E18E06-798C-C546-922E-AD0C8B3D4A73}" dt="2019-09-11T19:52:46.647" v="2901" actId="20577"/>
          <ac:spMkLst>
            <pc:docMk/>
            <pc:sldMk cId="1050126863" sldId="334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1T19:48:47.491" v="2744" actId="478"/>
          <ac:spMkLst>
            <pc:docMk/>
            <pc:sldMk cId="1050126863" sldId="334"/>
            <ac:spMk id="9" creationId="{82D7AE84-289F-0A40-9B52-92998C1B6843}"/>
          </ac:spMkLst>
        </pc:spChg>
        <pc:spChg chg="add mod">
          <ac:chgData name="Nicholas Car" userId="9200765edd8223da" providerId="LiveId" clId="{84E18E06-798C-C546-922E-AD0C8B3D4A73}" dt="2019-09-11T19:50:16.787" v="2760" actId="1076"/>
          <ac:spMkLst>
            <pc:docMk/>
            <pc:sldMk cId="1050126863" sldId="334"/>
            <ac:spMk id="10" creationId="{5BFEEB0C-697E-704A-BBE7-9D0FA40564BD}"/>
          </ac:spMkLst>
        </pc:spChg>
        <pc:spChg chg="add mod">
          <ac:chgData name="Nicholas Car" userId="9200765edd8223da" providerId="LiveId" clId="{84E18E06-798C-C546-922E-AD0C8B3D4A73}" dt="2019-09-11T19:50:54.468" v="2818" actId="20577"/>
          <ac:spMkLst>
            <pc:docMk/>
            <pc:sldMk cId="1050126863" sldId="334"/>
            <ac:spMk id="11" creationId="{2A73B945-CB9B-E442-8333-D362A44F9DEC}"/>
          </ac:spMkLst>
        </pc:spChg>
        <pc:picChg chg="del">
          <ac:chgData name="Nicholas Car" userId="9200765edd8223da" providerId="LiveId" clId="{84E18E06-798C-C546-922E-AD0C8B3D4A73}" dt="2019-09-11T19:48:49.136" v="2745" actId="478"/>
          <ac:picMkLst>
            <pc:docMk/>
            <pc:sldMk cId="1050126863" sldId="334"/>
            <ac:picMk id="29698" creationId="{A8318994-64E2-8B43-91F3-3CEE10F3C970}"/>
          </ac:picMkLst>
        </pc:picChg>
        <pc:cxnChg chg="add mod">
          <ac:chgData name="Nicholas Car" userId="9200765edd8223da" providerId="LiveId" clId="{84E18E06-798C-C546-922E-AD0C8B3D4A73}" dt="2019-09-11T19:51:20.174" v="2821" actId="14100"/>
          <ac:cxnSpMkLst>
            <pc:docMk/>
            <pc:sldMk cId="1050126863" sldId="334"/>
            <ac:cxnSpMk id="12" creationId="{762DBEFD-643E-C34E-9B5F-9F5284FFE536}"/>
          </ac:cxnSpMkLst>
        </pc:cxnChg>
        <pc:cxnChg chg="add mod">
          <ac:chgData name="Nicholas Car" userId="9200765edd8223da" providerId="LiveId" clId="{84E18E06-798C-C546-922E-AD0C8B3D4A73}" dt="2019-09-11T19:52:05.929" v="2849" actId="1076"/>
          <ac:cxnSpMkLst>
            <pc:docMk/>
            <pc:sldMk cId="1050126863" sldId="334"/>
            <ac:cxnSpMk id="13" creationId="{C439F248-6D90-1D4E-B239-80C353812402}"/>
          </ac:cxnSpMkLst>
        </pc:cxnChg>
        <pc:cxnChg chg="add mod">
          <ac:chgData name="Nicholas Car" userId="9200765edd8223da" providerId="LiveId" clId="{84E18E06-798C-C546-922E-AD0C8B3D4A73}" dt="2019-09-11T19:52:02.633" v="2848" actId="1076"/>
          <ac:cxnSpMkLst>
            <pc:docMk/>
            <pc:sldMk cId="1050126863" sldId="334"/>
            <ac:cxnSpMk id="14" creationId="{AD3904B0-6D91-E847-85CD-A7B5B54D0D01}"/>
          </ac:cxnSpMkLst>
        </pc:cxnChg>
        <pc:cxnChg chg="add mod">
          <ac:chgData name="Nicholas Car" userId="9200765edd8223da" providerId="LiveId" clId="{84E18E06-798C-C546-922E-AD0C8B3D4A73}" dt="2019-09-11T19:51:58.459" v="2847" actId="1035"/>
          <ac:cxnSpMkLst>
            <pc:docMk/>
            <pc:sldMk cId="1050126863" sldId="334"/>
            <ac:cxnSpMk id="15" creationId="{59A44ABE-79B5-3E4B-BECB-2DEB03C7725F}"/>
          </ac:cxnSpMkLst>
        </pc:cxnChg>
      </pc:sldChg>
      <pc:sldChg chg="addSp delSp modSp add">
        <pc:chgData name="Nicholas Car" userId="9200765edd8223da" providerId="LiveId" clId="{84E18E06-798C-C546-922E-AD0C8B3D4A73}" dt="2019-09-12T04:12:46.831" v="3566" actId="14100"/>
        <pc:sldMkLst>
          <pc:docMk/>
          <pc:sldMk cId="2803864037" sldId="335"/>
        </pc:sldMkLst>
        <pc:spChg chg="del">
          <ac:chgData name="Nicholas Car" userId="9200765edd8223da" providerId="LiveId" clId="{84E18E06-798C-C546-922E-AD0C8B3D4A73}" dt="2019-09-11T19:53:42.886" v="2977" actId="478"/>
          <ac:spMkLst>
            <pc:docMk/>
            <pc:sldMk cId="2803864037" sldId="335"/>
            <ac:spMk id="4" creationId="{4F7126D6-8402-1049-93AA-5F2920499492}"/>
          </ac:spMkLst>
        </pc:spChg>
        <pc:spChg chg="mod">
          <ac:chgData name="Nicholas Car" userId="9200765edd8223da" providerId="LiveId" clId="{84E18E06-798C-C546-922E-AD0C8B3D4A73}" dt="2019-09-11T19:53:33.909" v="2976" actId="20577"/>
          <ac:spMkLst>
            <pc:docMk/>
            <pc:sldMk cId="2803864037" sldId="335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1T19:53:42.886" v="2977" actId="478"/>
          <ac:spMkLst>
            <pc:docMk/>
            <pc:sldMk cId="2803864037" sldId="335"/>
            <ac:spMk id="10" creationId="{5BFEEB0C-697E-704A-BBE7-9D0FA40564BD}"/>
          </ac:spMkLst>
        </pc:spChg>
        <pc:spChg chg="del">
          <ac:chgData name="Nicholas Car" userId="9200765edd8223da" providerId="LiveId" clId="{84E18E06-798C-C546-922E-AD0C8B3D4A73}" dt="2019-09-11T19:53:42.886" v="2977" actId="478"/>
          <ac:spMkLst>
            <pc:docMk/>
            <pc:sldMk cId="2803864037" sldId="335"/>
            <ac:spMk id="11" creationId="{2A73B945-CB9B-E442-8333-D362A44F9DEC}"/>
          </ac:spMkLst>
        </pc:spChg>
        <pc:spChg chg="add mod">
          <ac:chgData name="Nicholas Car" userId="9200765edd8223da" providerId="LiveId" clId="{84E18E06-798C-C546-922E-AD0C8B3D4A73}" dt="2019-09-11T19:55:01.532" v="2991" actId="1076"/>
          <ac:spMkLst>
            <pc:docMk/>
            <pc:sldMk cId="2803864037" sldId="335"/>
            <ac:spMk id="17" creationId="{BA942369-DAAE-A34A-BC6B-A084D5536C57}"/>
          </ac:spMkLst>
        </pc:spChg>
        <pc:spChg chg="add mod">
          <ac:chgData name="Nicholas Car" userId="9200765edd8223da" providerId="LiveId" clId="{84E18E06-798C-C546-922E-AD0C8B3D4A73}" dt="2019-09-12T04:12:46.831" v="3566" actId="14100"/>
          <ac:spMkLst>
            <pc:docMk/>
            <pc:sldMk cId="2803864037" sldId="335"/>
            <ac:spMk id="22" creationId="{E886974F-45E3-EE4A-8D7D-1B66247ADF90}"/>
          </ac:spMkLst>
        </pc:spChg>
        <pc:picChg chg="add mod">
          <ac:chgData name="Nicholas Car" userId="9200765edd8223da" providerId="LiveId" clId="{84E18E06-798C-C546-922E-AD0C8B3D4A73}" dt="2019-09-11T19:55:01.532" v="2991" actId="1076"/>
          <ac:picMkLst>
            <pc:docMk/>
            <pc:sldMk cId="2803864037" sldId="335"/>
            <ac:picMk id="16" creationId="{29AC563B-1C3B-6D4F-90CF-4E48EF33FD3D}"/>
          </ac:picMkLst>
        </pc:picChg>
        <pc:cxnChg chg="del">
          <ac:chgData name="Nicholas Car" userId="9200765edd8223da" providerId="LiveId" clId="{84E18E06-798C-C546-922E-AD0C8B3D4A73}" dt="2019-09-11T19:53:42.886" v="2977" actId="478"/>
          <ac:cxnSpMkLst>
            <pc:docMk/>
            <pc:sldMk cId="2803864037" sldId="335"/>
            <ac:cxnSpMk id="12" creationId="{762DBEFD-643E-C34E-9B5F-9F5284FFE536}"/>
          </ac:cxnSpMkLst>
        </pc:cxnChg>
        <pc:cxnChg chg="del">
          <ac:chgData name="Nicholas Car" userId="9200765edd8223da" providerId="LiveId" clId="{84E18E06-798C-C546-922E-AD0C8B3D4A73}" dt="2019-09-11T19:53:42.886" v="2977" actId="478"/>
          <ac:cxnSpMkLst>
            <pc:docMk/>
            <pc:sldMk cId="2803864037" sldId="335"/>
            <ac:cxnSpMk id="13" creationId="{C439F248-6D90-1D4E-B239-80C353812402}"/>
          </ac:cxnSpMkLst>
        </pc:cxnChg>
        <pc:cxnChg chg="del">
          <ac:chgData name="Nicholas Car" userId="9200765edd8223da" providerId="LiveId" clId="{84E18E06-798C-C546-922E-AD0C8B3D4A73}" dt="2019-09-11T19:53:42.886" v="2977" actId="478"/>
          <ac:cxnSpMkLst>
            <pc:docMk/>
            <pc:sldMk cId="2803864037" sldId="335"/>
            <ac:cxnSpMk id="14" creationId="{AD3904B0-6D91-E847-85CD-A7B5B54D0D01}"/>
          </ac:cxnSpMkLst>
        </pc:cxnChg>
        <pc:cxnChg chg="del">
          <ac:chgData name="Nicholas Car" userId="9200765edd8223da" providerId="LiveId" clId="{84E18E06-798C-C546-922E-AD0C8B3D4A73}" dt="2019-09-11T19:53:42.886" v="2977" actId="478"/>
          <ac:cxnSpMkLst>
            <pc:docMk/>
            <pc:sldMk cId="2803864037" sldId="335"/>
            <ac:cxnSpMk id="15" creationId="{59A44ABE-79B5-3E4B-BECB-2DEB03C7725F}"/>
          </ac:cxnSpMkLst>
        </pc:cxnChg>
        <pc:cxnChg chg="add mod">
          <ac:chgData name="Nicholas Car" userId="9200765edd8223da" providerId="LiveId" clId="{84E18E06-798C-C546-922E-AD0C8B3D4A73}" dt="2019-09-11T19:55:01.532" v="2991" actId="1076"/>
          <ac:cxnSpMkLst>
            <pc:docMk/>
            <pc:sldMk cId="2803864037" sldId="335"/>
            <ac:cxnSpMk id="18" creationId="{7D9592B6-F960-2A4D-8DD5-84F198D20CEB}"/>
          </ac:cxnSpMkLst>
        </pc:cxnChg>
        <pc:cxnChg chg="add mod">
          <ac:chgData name="Nicholas Car" userId="9200765edd8223da" providerId="LiveId" clId="{84E18E06-798C-C546-922E-AD0C8B3D4A73}" dt="2019-09-11T19:55:01.532" v="2991" actId="1076"/>
          <ac:cxnSpMkLst>
            <pc:docMk/>
            <pc:sldMk cId="2803864037" sldId="335"/>
            <ac:cxnSpMk id="19" creationId="{771EC681-96E1-1B4E-9446-0ADFAE820ABE}"/>
          </ac:cxnSpMkLst>
        </pc:cxnChg>
        <pc:cxnChg chg="add mod">
          <ac:chgData name="Nicholas Car" userId="9200765edd8223da" providerId="LiveId" clId="{84E18E06-798C-C546-922E-AD0C8B3D4A73}" dt="2019-09-11T19:55:01.532" v="2991" actId="1076"/>
          <ac:cxnSpMkLst>
            <pc:docMk/>
            <pc:sldMk cId="2803864037" sldId="335"/>
            <ac:cxnSpMk id="20" creationId="{8A18E272-9EB9-B141-A946-5FED1D8AABDD}"/>
          </ac:cxnSpMkLst>
        </pc:cxnChg>
        <pc:cxnChg chg="add mod">
          <ac:chgData name="Nicholas Car" userId="9200765edd8223da" providerId="LiveId" clId="{84E18E06-798C-C546-922E-AD0C8B3D4A73}" dt="2019-09-11T19:55:01.532" v="2991" actId="1076"/>
          <ac:cxnSpMkLst>
            <pc:docMk/>
            <pc:sldMk cId="2803864037" sldId="335"/>
            <ac:cxnSpMk id="21" creationId="{43C82B41-0730-DF46-97D8-F493D957D102}"/>
          </ac:cxnSpMkLst>
        </pc:cxnChg>
      </pc:sldChg>
      <pc:sldChg chg="addSp delSp modSp add">
        <pc:chgData name="Nicholas Car" userId="9200765edd8223da" providerId="LiveId" clId="{84E18E06-798C-C546-922E-AD0C8B3D4A73}" dt="2019-09-11T20:06:38.686" v="3473" actId="478"/>
        <pc:sldMkLst>
          <pc:docMk/>
          <pc:sldMk cId="2234870733" sldId="336"/>
        </pc:sldMkLst>
        <pc:spChg chg="mod">
          <ac:chgData name="Nicholas Car" userId="9200765edd8223da" providerId="LiveId" clId="{84E18E06-798C-C546-922E-AD0C8B3D4A73}" dt="2019-09-11T19:55:51.722" v="3063" actId="20577"/>
          <ac:spMkLst>
            <pc:docMk/>
            <pc:sldMk cId="2234870733" sldId="336"/>
            <ac:spMk id="2" creationId="{E0B01314-DDA5-2C4F-8DC2-76605E11621C}"/>
          </ac:spMkLst>
        </pc:spChg>
        <pc:spChg chg="mod">
          <ac:chgData name="Nicholas Car" userId="9200765edd8223da" providerId="LiveId" clId="{84E18E06-798C-C546-922E-AD0C8B3D4A73}" dt="2019-09-11T20:06:33.024" v="3470" actId="20577"/>
          <ac:spMkLst>
            <pc:docMk/>
            <pc:sldMk cId="2234870733" sldId="336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1T20:06:38.686" v="3473" actId="478"/>
          <ac:spMkLst>
            <pc:docMk/>
            <pc:sldMk cId="2234870733" sldId="336"/>
            <ac:spMk id="8" creationId="{B931BF9E-518F-404B-955F-40663C545532}"/>
          </ac:spMkLst>
        </pc:spChg>
        <pc:spChg chg="del">
          <ac:chgData name="Nicholas Car" userId="9200765edd8223da" providerId="LiveId" clId="{84E18E06-798C-C546-922E-AD0C8B3D4A73}" dt="2019-09-11T19:55:56.529" v="3066" actId="478"/>
          <ac:spMkLst>
            <pc:docMk/>
            <pc:sldMk cId="2234870733" sldId="336"/>
            <ac:spMk id="17" creationId="{BA942369-DAAE-A34A-BC6B-A084D5536C57}"/>
          </ac:spMkLst>
        </pc:spChg>
        <pc:spChg chg="del">
          <ac:chgData name="Nicholas Car" userId="9200765edd8223da" providerId="LiveId" clId="{84E18E06-798C-C546-922E-AD0C8B3D4A73}" dt="2019-09-11T19:55:54.802" v="3065" actId="478"/>
          <ac:spMkLst>
            <pc:docMk/>
            <pc:sldMk cId="2234870733" sldId="336"/>
            <ac:spMk id="22" creationId="{E886974F-45E3-EE4A-8D7D-1B66247ADF90}"/>
          </ac:spMkLst>
        </pc:spChg>
        <pc:spChg chg="add del mod">
          <ac:chgData name="Nicholas Car" userId="9200765edd8223da" providerId="LiveId" clId="{84E18E06-798C-C546-922E-AD0C8B3D4A73}" dt="2019-09-11T20:06:38.686" v="3473" actId="478"/>
          <ac:spMkLst>
            <pc:docMk/>
            <pc:sldMk cId="2234870733" sldId="336"/>
            <ac:spMk id="25" creationId="{CEA27004-9857-2D45-9519-D5DE804353DD}"/>
          </ac:spMkLst>
        </pc:spChg>
        <pc:picChg chg="add del mod">
          <ac:chgData name="Nicholas Car" userId="9200765edd8223da" providerId="LiveId" clId="{84E18E06-798C-C546-922E-AD0C8B3D4A73}" dt="2019-09-11T20:06:35.580" v="3471" actId="478"/>
          <ac:picMkLst>
            <pc:docMk/>
            <pc:sldMk cId="2234870733" sldId="336"/>
            <ac:picMk id="3" creationId="{47AFF64A-B63D-324D-84A9-31FFF6E7CB58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4" creationId="{A5EC1784-DF41-2E4E-BFF8-8078AE3B5780}"/>
          </ac:picMkLst>
        </pc:picChg>
        <pc:picChg chg="add del mod">
          <ac:chgData name="Nicholas Car" userId="9200765edd8223da" providerId="LiveId" clId="{84E18E06-798C-C546-922E-AD0C8B3D4A73}" dt="2019-09-11T20:06:36.423" v="3472" actId="478"/>
          <ac:picMkLst>
            <pc:docMk/>
            <pc:sldMk cId="2234870733" sldId="336"/>
            <ac:picMk id="15" creationId="{3F8669E5-9974-9342-AC22-4E82CA549734}"/>
          </ac:picMkLst>
        </pc:picChg>
        <pc:picChg chg="del">
          <ac:chgData name="Nicholas Car" userId="9200765edd8223da" providerId="LiveId" clId="{84E18E06-798C-C546-922E-AD0C8B3D4A73}" dt="2019-09-11T19:55:53.504" v="3064" actId="478"/>
          <ac:picMkLst>
            <pc:docMk/>
            <pc:sldMk cId="2234870733" sldId="336"/>
            <ac:picMk id="16" creationId="{29AC563B-1C3B-6D4F-90CF-4E48EF33FD3D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23" creationId="{B664DF00-EBB4-EC46-8D9E-088CACD92838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24" creationId="{1512CC71-961D-0444-AE6A-4BF4A7012FDD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26" creationId="{C82BD63A-DF75-674D-9D00-82FA375100A1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27" creationId="{7C733402-773C-6A4F-9C55-A8C7605AF4C7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28" creationId="{688D7421-66CA-BA4E-9192-846998F49DF5}"/>
          </ac:picMkLst>
        </pc:picChg>
        <pc:picChg chg="add mod">
          <ac:chgData name="Nicholas Car" userId="9200765edd8223da" providerId="LiveId" clId="{84E18E06-798C-C546-922E-AD0C8B3D4A73}" dt="2019-09-11T19:59:10.155" v="3352" actId="1076"/>
          <ac:picMkLst>
            <pc:docMk/>
            <pc:sldMk cId="2234870733" sldId="336"/>
            <ac:picMk id="34818" creationId="{47848E37-2EE1-214D-9AEA-825998643032}"/>
          </ac:picMkLst>
        </pc:picChg>
        <pc:picChg chg="add del mod">
          <ac:chgData name="Nicholas Car" userId="9200765edd8223da" providerId="LiveId" clId="{84E18E06-798C-C546-922E-AD0C8B3D4A73}" dt="2019-09-11T20:06:38.686" v="3473" actId="478"/>
          <ac:picMkLst>
            <pc:docMk/>
            <pc:sldMk cId="2234870733" sldId="336"/>
            <ac:picMk id="34820" creationId="{EF0D173E-7DF1-C94E-BA7A-AC39BC7CCF86}"/>
          </ac:picMkLst>
        </pc:picChg>
        <pc:cxnChg chg="del">
          <ac:chgData name="Nicholas Car" userId="9200765edd8223da" providerId="LiveId" clId="{84E18E06-798C-C546-922E-AD0C8B3D4A73}" dt="2019-09-11T19:55:56.529" v="3066" actId="478"/>
          <ac:cxnSpMkLst>
            <pc:docMk/>
            <pc:sldMk cId="2234870733" sldId="336"/>
            <ac:cxnSpMk id="18" creationId="{7D9592B6-F960-2A4D-8DD5-84F198D20CEB}"/>
          </ac:cxnSpMkLst>
        </pc:cxnChg>
        <pc:cxnChg chg="del">
          <ac:chgData name="Nicholas Car" userId="9200765edd8223da" providerId="LiveId" clId="{84E18E06-798C-C546-922E-AD0C8B3D4A73}" dt="2019-09-11T19:55:56.529" v="3066" actId="478"/>
          <ac:cxnSpMkLst>
            <pc:docMk/>
            <pc:sldMk cId="2234870733" sldId="336"/>
            <ac:cxnSpMk id="19" creationId="{771EC681-96E1-1B4E-9446-0ADFAE820ABE}"/>
          </ac:cxnSpMkLst>
        </pc:cxnChg>
        <pc:cxnChg chg="del">
          <ac:chgData name="Nicholas Car" userId="9200765edd8223da" providerId="LiveId" clId="{84E18E06-798C-C546-922E-AD0C8B3D4A73}" dt="2019-09-11T19:55:56.529" v="3066" actId="478"/>
          <ac:cxnSpMkLst>
            <pc:docMk/>
            <pc:sldMk cId="2234870733" sldId="336"/>
            <ac:cxnSpMk id="20" creationId="{8A18E272-9EB9-B141-A946-5FED1D8AABDD}"/>
          </ac:cxnSpMkLst>
        </pc:cxnChg>
        <pc:cxnChg chg="del">
          <ac:chgData name="Nicholas Car" userId="9200765edd8223da" providerId="LiveId" clId="{84E18E06-798C-C546-922E-AD0C8B3D4A73}" dt="2019-09-11T19:55:56.529" v="3066" actId="478"/>
          <ac:cxnSpMkLst>
            <pc:docMk/>
            <pc:sldMk cId="2234870733" sldId="336"/>
            <ac:cxnSpMk id="21" creationId="{43C82B41-0730-DF46-97D8-F493D957D102}"/>
          </ac:cxnSpMkLst>
        </pc:cxnChg>
      </pc:sldChg>
      <pc:sldChg chg="delSp modSp add">
        <pc:chgData name="Nicholas Car" userId="9200765edd8223da" providerId="LiveId" clId="{84E18E06-798C-C546-922E-AD0C8B3D4A73}" dt="2019-09-11T20:06:50.370" v="3476" actId="478"/>
        <pc:sldMkLst>
          <pc:docMk/>
          <pc:sldMk cId="4198517885" sldId="337"/>
        </pc:sldMkLst>
        <pc:spChg chg="mod">
          <ac:chgData name="Nicholas Car" userId="9200765edd8223da" providerId="LiveId" clId="{84E18E06-798C-C546-922E-AD0C8B3D4A73}" dt="2019-09-11T20:06:43.522" v="3474" actId="20577"/>
          <ac:spMkLst>
            <pc:docMk/>
            <pc:sldMk cId="4198517885" sldId="337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1T20:06:50.370" v="3476" actId="478"/>
          <ac:spMkLst>
            <pc:docMk/>
            <pc:sldMk cId="4198517885" sldId="337"/>
            <ac:spMk id="8" creationId="{B931BF9E-518F-404B-955F-40663C545532}"/>
          </ac:spMkLst>
        </pc:spChg>
        <pc:spChg chg="del">
          <ac:chgData name="Nicholas Car" userId="9200765edd8223da" providerId="LiveId" clId="{84E18E06-798C-C546-922E-AD0C8B3D4A73}" dt="2019-09-11T20:06:50.370" v="3476" actId="478"/>
          <ac:spMkLst>
            <pc:docMk/>
            <pc:sldMk cId="4198517885" sldId="337"/>
            <ac:spMk id="25" creationId="{CEA27004-9857-2D45-9519-D5DE804353DD}"/>
          </ac:spMkLst>
        </pc:sp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4" creationId="{A5EC1784-DF41-2E4E-BFF8-8078AE3B5780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15" creationId="{3F8669E5-9974-9342-AC22-4E82CA549734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23" creationId="{B664DF00-EBB4-EC46-8D9E-088CACD92838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24" creationId="{1512CC71-961D-0444-AE6A-4BF4A7012FDD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26" creationId="{C82BD63A-DF75-674D-9D00-82FA375100A1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27" creationId="{7C733402-773C-6A4F-9C55-A8C7605AF4C7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28" creationId="{688D7421-66CA-BA4E-9192-846998F49DF5}"/>
          </ac:picMkLst>
        </pc:picChg>
        <pc:picChg chg="del">
          <ac:chgData name="Nicholas Car" userId="9200765edd8223da" providerId="LiveId" clId="{84E18E06-798C-C546-922E-AD0C8B3D4A73}" dt="2019-09-11T20:06:47.813" v="3475" actId="478"/>
          <ac:picMkLst>
            <pc:docMk/>
            <pc:sldMk cId="4198517885" sldId="337"/>
            <ac:picMk id="34818" creationId="{47848E37-2EE1-214D-9AEA-825998643032}"/>
          </ac:picMkLst>
        </pc:picChg>
        <pc:picChg chg="del">
          <ac:chgData name="Nicholas Car" userId="9200765edd8223da" providerId="LiveId" clId="{84E18E06-798C-C546-922E-AD0C8B3D4A73}" dt="2019-09-11T20:06:50.370" v="3476" actId="478"/>
          <ac:picMkLst>
            <pc:docMk/>
            <pc:sldMk cId="4198517885" sldId="337"/>
            <ac:picMk id="34820" creationId="{EF0D173E-7DF1-C94E-BA7A-AC39BC7CCF86}"/>
          </ac:picMkLst>
        </pc:picChg>
      </pc:sldChg>
      <pc:sldChg chg="addSp delSp modSp add">
        <pc:chgData name="Nicholas Car" userId="9200765edd8223da" providerId="LiveId" clId="{84E18E06-798C-C546-922E-AD0C8B3D4A73}" dt="2019-09-12T04:25:28.977" v="3898"/>
        <pc:sldMkLst>
          <pc:docMk/>
          <pc:sldMk cId="412724596" sldId="338"/>
        </pc:sldMkLst>
        <pc:spChg chg="add del mod">
          <ac:chgData name="Nicholas Car" userId="9200765edd8223da" providerId="LiveId" clId="{84E18E06-798C-C546-922E-AD0C8B3D4A73}" dt="2019-09-11T20:06:59.955" v="3479" actId="478"/>
          <ac:spMkLst>
            <pc:docMk/>
            <pc:sldMk cId="412724596" sldId="338"/>
            <ac:spMk id="5" creationId="{9CBBF97E-1B45-3E4A-83D0-3977A4DC340D}"/>
          </ac:spMkLst>
        </pc:spChg>
        <pc:spChg chg="add del mod">
          <ac:chgData name="Nicholas Car" userId="9200765edd8223da" providerId="LiveId" clId="{84E18E06-798C-C546-922E-AD0C8B3D4A73}" dt="2019-09-11T20:06:59.955" v="3479" actId="478"/>
          <ac:spMkLst>
            <pc:docMk/>
            <pc:sldMk cId="412724596" sldId="338"/>
            <ac:spMk id="7" creationId="{B863FA5E-561A-F745-8781-2C19A0DED205}"/>
          </ac:spMkLst>
        </pc:spChg>
        <pc:spChg chg="del">
          <ac:chgData name="Nicholas Car" userId="9200765edd8223da" providerId="LiveId" clId="{84E18E06-798C-C546-922E-AD0C8B3D4A73}" dt="2019-09-11T20:07:09.288" v="3482" actId="478"/>
          <ac:spMkLst>
            <pc:docMk/>
            <pc:sldMk cId="412724596" sldId="338"/>
            <ac:spMk id="8" creationId="{B931BF9E-518F-404B-955F-40663C545532}"/>
          </ac:spMkLst>
        </pc:spChg>
        <pc:spChg chg="del">
          <ac:chgData name="Nicholas Car" userId="9200765edd8223da" providerId="LiveId" clId="{84E18E06-798C-C546-922E-AD0C8B3D4A73}" dt="2019-09-11T20:07:09.288" v="3482" actId="478"/>
          <ac:spMkLst>
            <pc:docMk/>
            <pc:sldMk cId="412724596" sldId="338"/>
            <ac:spMk id="25" creationId="{CEA27004-9857-2D45-9519-D5DE804353DD}"/>
          </ac:spMkLst>
        </pc:spChg>
        <pc:picChg chg="del">
          <ac:chgData name="Nicholas Car" userId="9200765edd8223da" providerId="LiveId" clId="{84E18E06-798C-C546-922E-AD0C8B3D4A73}" dt="2019-09-11T20:07:01.194" v="3480" actId="478"/>
          <ac:picMkLst>
            <pc:docMk/>
            <pc:sldMk cId="412724596" sldId="338"/>
            <ac:picMk id="3" creationId="{47AFF64A-B63D-324D-84A9-31FFF6E7CB58}"/>
          </ac:picMkLst>
        </pc:picChg>
        <pc:picChg chg="add del mod">
          <ac:chgData name="Nicholas Car" userId="9200765edd8223da" providerId="LiveId" clId="{84E18E06-798C-C546-922E-AD0C8B3D4A73}" dt="2019-09-12T04:25:28.977" v="3898"/>
          <ac:picMkLst>
            <pc:docMk/>
            <pc:sldMk cId="412724596" sldId="338"/>
            <ac:picMk id="6" creationId="{1A4C5455-9A2B-794F-BA88-B6FBDF97A0EF}"/>
          </ac:picMkLst>
        </pc:picChg>
        <pc:picChg chg="del">
          <ac:chgData name="Nicholas Car" userId="9200765edd8223da" providerId="LiveId" clId="{84E18E06-798C-C546-922E-AD0C8B3D4A73}" dt="2019-09-11T20:07:09.288" v="3482" actId="478"/>
          <ac:picMkLst>
            <pc:docMk/>
            <pc:sldMk cId="412724596" sldId="338"/>
            <ac:picMk id="15" creationId="{3F8669E5-9974-9342-AC22-4E82CA549734}"/>
          </ac:picMkLst>
        </pc:picChg>
        <pc:picChg chg="del">
          <ac:chgData name="Nicholas Car" userId="9200765edd8223da" providerId="LiveId" clId="{84E18E06-798C-C546-922E-AD0C8B3D4A73}" dt="2019-09-11T20:07:10.878" v="3483" actId="478"/>
          <ac:picMkLst>
            <pc:docMk/>
            <pc:sldMk cId="412724596" sldId="338"/>
            <ac:picMk id="23" creationId="{B664DF00-EBB4-EC46-8D9E-088CACD92838}"/>
          </ac:picMkLst>
        </pc:picChg>
        <pc:picChg chg="del">
          <ac:chgData name="Nicholas Car" userId="9200765edd8223da" providerId="LiveId" clId="{84E18E06-798C-C546-922E-AD0C8B3D4A73}" dt="2019-09-11T20:07:09.288" v="3482" actId="478"/>
          <ac:picMkLst>
            <pc:docMk/>
            <pc:sldMk cId="412724596" sldId="338"/>
            <ac:picMk id="24" creationId="{1512CC71-961D-0444-AE6A-4BF4A7012FDD}"/>
          </ac:picMkLst>
        </pc:picChg>
        <pc:picChg chg="del">
          <ac:chgData name="Nicholas Car" userId="9200765edd8223da" providerId="LiveId" clId="{84E18E06-798C-C546-922E-AD0C8B3D4A73}" dt="2019-09-11T20:07:09.288" v="3482" actId="478"/>
          <ac:picMkLst>
            <pc:docMk/>
            <pc:sldMk cId="412724596" sldId="338"/>
            <ac:picMk id="26" creationId="{C82BD63A-DF75-674D-9D00-82FA375100A1}"/>
          </ac:picMkLst>
        </pc:picChg>
        <pc:picChg chg="del">
          <ac:chgData name="Nicholas Car" userId="9200765edd8223da" providerId="LiveId" clId="{84E18E06-798C-C546-922E-AD0C8B3D4A73}" dt="2019-09-11T20:07:09.288" v="3482" actId="478"/>
          <ac:picMkLst>
            <pc:docMk/>
            <pc:sldMk cId="412724596" sldId="338"/>
            <ac:picMk id="27" creationId="{7C733402-773C-6A4F-9C55-A8C7605AF4C7}"/>
          </ac:picMkLst>
        </pc:picChg>
        <pc:picChg chg="del">
          <ac:chgData name="Nicholas Car" userId="9200765edd8223da" providerId="LiveId" clId="{84E18E06-798C-C546-922E-AD0C8B3D4A73}" dt="2019-09-11T20:07:09.288" v="3482" actId="478"/>
          <ac:picMkLst>
            <pc:docMk/>
            <pc:sldMk cId="412724596" sldId="338"/>
            <ac:picMk id="28" creationId="{688D7421-66CA-BA4E-9192-846998F49DF5}"/>
          </ac:picMkLst>
        </pc:picChg>
        <pc:picChg chg="del">
          <ac:chgData name="Nicholas Car" userId="9200765edd8223da" providerId="LiveId" clId="{84E18E06-798C-C546-922E-AD0C8B3D4A73}" dt="2019-09-11T20:07:01.764" v="3481" actId="478"/>
          <ac:picMkLst>
            <pc:docMk/>
            <pc:sldMk cId="412724596" sldId="338"/>
            <ac:picMk id="34818" creationId="{47848E37-2EE1-214D-9AEA-825998643032}"/>
          </ac:picMkLst>
        </pc:picChg>
        <pc:picChg chg="del">
          <ac:chgData name="Nicholas Car" userId="9200765edd8223da" providerId="LiveId" clId="{84E18E06-798C-C546-922E-AD0C8B3D4A73}" dt="2019-09-11T20:07:09.288" v="3482" actId="478"/>
          <ac:picMkLst>
            <pc:docMk/>
            <pc:sldMk cId="412724596" sldId="338"/>
            <ac:picMk id="34820" creationId="{EF0D173E-7DF1-C94E-BA7A-AC39BC7CCF86}"/>
          </ac:picMkLst>
        </pc:picChg>
      </pc:sldChg>
      <pc:sldChg chg="delSp modSp add">
        <pc:chgData name="Nicholas Car" userId="9200765edd8223da" providerId="LiveId" clId="{84E18E06-798C-C546-922E-AD0C8B3D4A73}" dt="2019-09-11T20:07:25.780" v="3488" actId="478"/>
        <pc:sldMkLst>
          <pc:docMk/>
          <pc:sldMk cId="869513185" sldId="339"/>
        </pc:sldMkLst>
        <pc:spChg chg="mod">
          <ac:chgData name="Nicholas Car" userId="9200765edd8223da" providerId="LiveId" clId="{84E18E06-798C-C546-922E-AD0C8B3D4A73}" dt="2019-09-11T20:07:20.546" v="3486" actId="20577"/>
          <ac:spMkLst>
            <pc:docMk/>
            <pc:sldMk cId="869513185" sldId="339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1T20:07:24.062" v="3487" actId="478"/>
          <ac:spMkLst>
            <pc:docMk/>
            <pc:sldMk cId="869513185" sldId="339"/>
            <ac:spMk id="8" creationId="{B931BF9E-518F-404B-955F-40663C545532}"/>
          </ac:spMkLst>
        </pc:spChg>
        <pc:spChg chg="del">
          <ac:chgData name="Nicholas Car" userId="9200765edd8223da" providerId="LiveId" clId="{84E18E06-798C-C546-922E-AD0C8B3D4A73}" dt="2019-09-11T20:07:24.062" v="3487" actId="478"/>
          <ac:spMkLst>
            <pc:docMk/>
            <pc:sldMk cId="869513185" sldId="339"/>
            <ac:spMk id="25" creationId="{CEA27004-9857-2D45-9519-D5DE804353DD}"/>
          </ac:spMkLst>
        </pc:spChg>
        <pc:picChg chg="del">
          <ac:chgData name="Nicholas Car" userId="9200765edd8223da" providerId="LiveId" clId="{84E18E06-798C-C546-922E-AD0C8B3D4A73}" dt="2019-09-11T20:07:16.661" v="3485" actId="478"/>
          <ac:picMkLst>
            <pc:docMk/>
            <pc:sldMk cId="869513185" sldId="339"/>
            <ac:picMk id="3" creationId="{47AFF64A-B63D-324D-84A9-31FFF6E7CB58}"/>
          </ac:picMkLst>
        </pc:picChg>
        <pc:picChg chg="del">
          <ac:chgData name="Nicholas Car" userId="9200765edd8223da" providerId="LiveId" clId="{84E18E06-798C-C546-922E-AD0C8B3D4A73}" dt="2019-09-11T20:07:25.780" v="3488" actId="478"/>
          <ac:picMkLst>
            <pc:docMk/>
            <pc:sldMk cId="869513185" sldId="339"/>
            <ac:picMk id="4" creationId="{A5EC1784-DF41-2E4E-BFF8-8078AE3B5780}"/>
          </ac:picMkLst>
        </pc:picChg>
        <pc:picChg chg="del">
          <ac:chgData name="Nicholas Car" userId="9200765edd8223da" providerId="LiveId" clId="{84E18E06-798C-C546-922E-AD0C8B3D4A73}" dt="2019-09-11T20:07:24.062" v="3487" actId="478"/>
          <ac:picMkLst>
            <pc:docMk/>
            <pc:sldMk cId="869513185" sldId="339"/>
            <ac:picMk id="24" creationId="{1512CC71-961D-0444-AE6A-4BF4A7012FDD}"/>
          </ac:picMkLst>
        </pc:picChg>
        <pc:picChg chg="del">
          <ac:chgData name="Nicholas Car" userId="9200765edd8223da" providerId="LiveId" clId="{84E18E06-798C-C546-922E-AD0C8B3D4A73}" dt="2019-09-11T20:07:24.062" v="3487" actId="478"/>
          <ac:picMkLst>
            <pc:docMk/>
            <pc:sldMk cId="869513185" sldId="339"/>
            <ac:picMk id="26" creationId="{C82BD63A-DF75-674D-9D00-82FA375100A1}"/>
          </ac:picMkLst>
        </pc:picChg>
        <pc:picChg chg="del">
          <ac:chgData name="Nicholas Car" userId="9200765edd8223da" providerId="LiveId" clId="{84E18E06-798C-C546-922E-AD0C8B3D4A73}" dt="2019-09-11T20:07:24.062" v="3487" actId="478"/>
          <ac:picMkLst>
            <pc:docMk/>
            <pc:sldMk cId="869513185" sldId="339"/>
            <ac:picMk id="27" creationId="{7C733402-773C-6A4F-9C55-A8C7605AF4C7}"/>
          </ac:picMkLst>
        </pc:picChg>
        <pc:picChg chg="del">
          <ac:chgData name="Nicholas Car" userId="9200765edd8223da" providerId="LiveId" clId="{84E18E06-798C-C546-922E-AD0C8B3D4A73}" dt="2019-09-11T20:07:24.062" v="3487" actId="478"/>
          <ac:picMkLst>
            <pc:docMk/>
            <pc:sldMk cId="869513185" sldId="339"/>
            <ac:picMk id="28" creationId="{688D7421-66CA-BA4E-9192-846998F49DF5}"/>
          </ac:picMkLst>
        </pc:picChg>
        <pc:picChg chg="del">
          <ac:chgData name="Nicholas Car" userId="9200765edd8223da" providerId="LiveId" clId="{84E18E06-798C-C546-922E-AD0C8B3D4A73}" dt="2019-09-11T20:07:16.088" v="3484" actId="478"/>
          <ac:picMkLst>
            <pc:docMk/>
            <pc:sldMk cId="869513185" sldId="339"/>
            <ac:picMk id="34818" creationId="{47848E37-2EE1-214D-9AEA-825998643032}"/>
          </ac:picMkLst>
        </pc:picChg>
        <pc:picChg chg="del">
          <ac:chgData name="Nicholas Car" userId="9200765edd8223da" providerId="LiveId" clId="{84E18E06-798C-C546-922E-AD0C8B3D4A73}" dt="2019-09-11T20:07:24.062" v="3487" actId="478"/>
          <ac:picMkLst>
            <pc:docMk/>
            <pc:sldMk cId="869513185" sldId="339"/>
            <ac:picMk id="34820" creationId="{EF0D173E-7DF1-C94E-BA7A-AC39BC7CCF86}"/>
          </ac:picMkLst>
        </pc:picChg>
      </pc:sldChg>
      <pc:sldChg chg="delSp modSp add">
        <pc:chgData name="Nicholas Car" userId="9200765edd8223da" providerId="LiveId" clId="{84E18E06-798C-C546-922E-AD0C8B3D4A73}" dt="2019-09-11T20:07:43.336" v="3491" actId="20577"/>
        <pc:sldMkLst>
          <pc:docMk/>
          <pc:sldMk cId="1407312839" sldId="340"/>
        </pc:sldMkLst>
        <pc:spChg chg="mod">
          <ac:chgData name="Nicholas Car" userId="9200765edd8223da" providerId="LiveId" clId="{84E18E06-798C-C546-922E-AD0C8B3D4A73}" dt="2019-09-11T20:07:43.336" v="3491" actId="20577"/>
          <ac:spMkLst>
            <pc:docMk/>
            <pc:sldMk cId="1407312839" sldId="340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1T20:07:33.789" v="3489" actId="478"/>
          <ac:spMkLst>
            <pc:docMk/>
            <pc:sldMk cId="1407312839" sldId="340"/>
            <ac:spMk id="8" creationId="{B931BF9E-518F-404B-955F-40663C545532}"/>
          </ac:spMkLst>
        </pc:spChg>
        <pc:spChg chg="del">
          <ac:chgData name="Nicholas Car" userId="9200765edd8223da" providerId="LiveId" clId="{84E18E06-798C-C546-922E-AD0C8B3D4A73}" dt="2019-09-11T20:07:33.789" v="3489" actId="478"/>
          <ac:spMkLst>
            <pc:docMk/>
            <pc:sldMk cId="1407312839" sldId="340"/>
            <ac:spMk id="25" creationId="{CEA27004-9857-2D45-9519-D5DE804353DD}"/>
          </ac:spMkLst>
        </pc:spChg>
        <pc:picChg chg="del">
          <ac:chgData name="Nicholas Car" userId="9200765edd8223da" providerId="LiveId" clId="{84E18E06-798C-C546-922E-AD0C8B3D4A73}" dt="2019-09-11T20:07:36.789" v="3490" actId="478"/>
          <ac:picMkLst>
            <pc:docMk/>
            <pc:sldMk cId="1407312839" sldId="340"/>
            <ac:picMk id="3" creationId="{47AFF64A-B63D-324D-84A9-31FFF6E7CB58}"/>
          </ac:picMkLst>
        </pc:picChg>
        <pc:picChg chg="del">
          <ac:chgData name="Nicholas Car" userId="9200765edd8223da" providerId="LiveId" clId="{84E18E06-798C-C546-922E-AD0C8B3D4A73}" dt="2019-09-11T20:07:36.789" v="3490" actId="478"/>
          <ac:picMkLst>
            <pc:docMk/>
            <pc:sldMk cId="1407312839" sldId="340"/>
            <ac:picMk id="4" creationId="{A5EC1784-DF41-2E4E-BFF8-8078AE3B5780}"/>
          </ac:picMkLst>
        </pc:picChg>
        <pc:picChg chg="del">
          <ac:chgData name="Nicholas Car" userId="9200765edd8223da" providerId="LiveId" clId="{84E18E06-798C-C546-922E-AD0C8B3D4A73}" dt="2019-09-11T20:07:36.789" v="3490" actId="478"/>
          <ac:picMkLst>
            <pc:docMk/>
            <pc:sldMk cId="1407312839" sldId="340"/>
            <ac:picMk id="15" creationId="{3F8669E5-9974-9342-AC22-4E82CA549734}"/>
          </ac:picMkLst>
        </pc:picChg>
        <pc:picChg chg="del">
          <ac:chgData name="Nicholas Car" userId="9200765edd8223da" providerId="LiveId" clId="{84E18E06-798C-C546-922E-AD0C8B3D4A73}" dt="2019-09-11T20:07:36.789" v="3490" actId="478"/>
          <ac:picMkLst>
            <pc:docMk/>
            <pc:sldMk cId="1407312839" sldId="340"/>
            <ac:picMk id="23" creationId="{B664DF00-EBB4-EC46-8D9E-088CACD92838}"/>
          </ac:picMkLst>
        </pc:picChg>
        <pc:picChg chg="del">
          <ac:chgData name="Nicholas Car" userId="9200765edd8223da" providerId="LiveId" clId="{84E18E06-798C-C546-922E-AD0C8B3D4A73}" dt="2019-09-11T20:07:33.789" v="3489" actId="478"/>
          <ac:picMkLst>
            <pc:docMk/>
            <pc:sldMk cId="1407312839" sldId="340"/>
            <ac:picMk id="26" creationId="{C82BD63A-DF75-674D-9D00-82FA375100A1}"/>
          </ac:picMkLst>
        </pc:picChg>
        <pc:picChg chg="del">
          <ac:chgData name="Nicholas Car" userId="9200765edd8223da" providerId="LiveId" clId="{84E18E06-798C-C546-922E-AD0C8B3D4A73}" dt="2019-09-11T20:07:33.789" v="3489" actId="478"/>
          <ac:picMkLst>
            <pc:docMk/>
            <pc:sldMk cId="1407312839" sldId="340"/>
            <ac:picMk id="27" creationId="{7C733402-773C-6A4F-9C55-A8C7605AF4C7}"/>
          </ac:picMkLst>
        </pc:picChg>
        <pc:picChg chg="del">
          <ac:chgData name="Nicholas Car" userId="9200765edd8223da" providerId="LiveId" clId="{84E18E06-798C-C546-922E-AD0C8B3D4A73}" dt="2019-09-11T20:07:33.789" v="3489" actId="478"/>
          <ac:picMkLst>
            <pc:docMk/>
            <pc:sldMk cId="1407312839" sldId="340"/>
            <ac:picMk id="28" creationId="{688D7421-66CA-BA4E-9192-846998F49DF5}"/>
          </ac:picMkLst>
        </pc:picChg>
        <pc:picChg chg="del">
          <ac:chgData name="Nicholas Car" userId="9200765edd8223da" providerId="LiveId" clId="{84E18E06-798C-C546-922E-AD0C8B3D4A73}" dt="2019-09-11T20:07:36.789" v="3490" actId="478"/>
          <ac:picMkLst>
            <pc:docMk/>
            <pc:sldMk cId="1407312839" sldId="340"/>
            <ac:picMk id="34818" creationId="{47848E37-2EE1-214D-9AEA-825998643032}"/>
          </ac:picMkLst>
        </pc:picChg>
        <pc:picChg chg="del">
          <ac:chgData name="Nicholas Car" userId="9200765edd8223da" providerId="LiveId" clId="{84E18E06-798C-C546-922E-AD0C8B3D4A73}" dt="2019-09-11T20:07:33.789" v="3489" actId="478"/>
          <ac:picMkLst>
            <pc:docMk/>
            <pc:sldMk cId="1407312839" sldId="340"/>
            <ac:picMk id="34820" creationId="{EF0D173E-7DF1-C94E-BA7A-AC39BC7CCF86}"/>
          </ac:picMkLst>
        </pc:picChg>
      </pc:sldChg>
      <pc:sldChg chg="addSp delSp modSp add">
        <pc:chgData name="Nicholas Car" userId="9200765edd8223da" providerId="LiveId" clId="{84E18E06-798C-C546-922E-AD0C8B3D4A73}" dt="2019-09-11T20:07:58.068" v="3497" actId="478"/>
        <pc:sldMkLst>
          <pc:docMk/>
          <pc:sldMk cId="1392201891" sldId="341"/>
        </pc:sldMkLst>
        <pc:spChg chg="mod">
          <ac:chgData name="Nicholas Car" userId="9200765edd8223da" providerId="LiveId" clId="{84E18E06-798C-C546-922E-AD0C8B3D4A73}" dt="2019-09-11T20:07:48.411" v="3492" actId="20577"/>
          <ac:spMkLst>
            <pc:docMk/>
            <pc:sldMk cId="1392201891" sldId="341"/>
            <ac:spMk id="5" creationId="{9CBBF97E-1B45-3E4A-83D0-3977A4DC340D}"/>
          </ac:spMkLst>
        </pc:spChg>
        <pc:picChg chg="add del">
          <ac:chgData name="Nicholas Car" userId="9200765edd8223da" providerId="LiveId" clId="{84E18E06-798C-C546-922E-AD0C8B3D4A73}" dt="2019-09-11T20:07:55.517" v="3495" actId="478"/>
          <ac:picMkLst>
            <pc:docMk/>
            <pc:sldMk cId="1392201891" sldId="341"/>
            <ac:picMk id="3" creationId="{47AFF64A-B63D-324D-84A9-31FFF6E7CB58}"/>
          </ac:picMkLst>
        </pc:picChg>
        <pc:picChg chg="add del">
          <ac:chgData name="Nicholas Car" userId="9200765edd8223da" providerId="LiveId" clId="{84E18E06-798C-C546-922E-AD0C8B3D4A73}" dt="2019-09-11T20:07:55.517" v="3495" actId="478"/>
          <ac:picMkLst>
            <pc:docMk/>
            <pc:sldMk cId="1392201891" sldId="341"/>
            <ac:picMk id="4" creationId="{A5EC1784-DF41-2E4E-BFF8-8078AE3B5780}"/>
          </ac:picMkLst>
        </pc:picChg>
        <pc:picChg chg="add del">
          <ac:chgData name="Nicholas Car" userId="9200765edd8223da" providerId="LiveId" clId="{84E18E06-798C-C546-922E-AD0C8B3D4A73}" dt="2019-09-11T20:07:55.517" v="3495" actId="478"/>
          <ac:picMkLst>
            <pc:docMk/>
            <pc:sldMk cId="1392201891" sldId="341"/>
            <ac:picMk id="15" creationId="{3F8669E5-9974-9342-AC22-4E82CA549734}"/>
          </ac:picMkLst>
        </pc:picChg>
        <pc:picChg chg="add del">
          <ac:chgData name="Nicholas Car" userId="9200765edd8223da" providerId="LiveId" clId="{84E18E06-798C-C546-922E-AD0C8B3D4A73}" dt="2019-09-11T20:07:55.517" v="3495" actId="478"/>
          <ac:picMkLst>
            <pc:docMk/>
            <pc:sldMk cId="1392201891" sldId="341"/>
            <ac:picMk id="23" creationId="{B664DF00-EBB4-EC46-8D9E-088CACD92838}"/>
          </ac:picMkLst>
        </pc:picChg>
        <pc:picChg chg="add del">
          <ac:chgData name="Nicholas Car" userId="9200765edd8223da" providerId="LiveId" clId="{84E18E06-798C-C546-922E-AD0C8B3D4A73}" dt="2019-09-11T20:07:55.517" v="3495" actId="478"/>
          <ac:picMkLst>
            <pc:docMk/>
            <pc:sldMk cId="1392201891" sldId="341"/>
            <ac:picMk id="24" creationId="{1512CC71-961D-0444-AE6A-4BF4A7012FDD}"/>
          </ac:picMkLst>
        </pc:picChg>
        <pc:picChg chg="add del">
          <ac:chgData name="Nicholas Car" userId="9200765edd8223da" providerId="LiveId" clId="{84E18E06-798C-C546-922E-AD0C8B3D4A73}" dt="2019-09-11T20:07:53.357" v="3494" actId="478"/>
          <ac:picMkLst>
            <pc:docMk/>
            <pc:sldMk cId="1392201891" sldId="341"/>
            <ac:picMk id="27" creationId="{7C733402-773C-6A4F-9C55-A8C7605AF4C7}"/>
          </ac:picMkLst>
        </pc:picChg>
        <pc:picChg chg="del">
          <ac:chgData name="Nicholas Car" userId="9200765edd8223da" providerId="LiveId" clId="{84E18E06-798C-C546-922E-AD0C8B3D4A73}" dt="2019-09-11T20:07:57.241" v="3496" actId="478"/>
          <ac:picMkLst>
            <pc:docMk/>
            <pc:sldMk cId="1392201891" sldId="341"/>
            <ac:picMk id="28" creationId="{688D7421-66CA-BA4E-9192-846998F49DF5}"/>
          </ac:picMkLst>
        </pc:picChg>
        <pc:picChg chg="add del">
          <ac:chgData name="Nicholas Car" userId="9200765edd8223da" providerId="LiveId" clId="{84E18E06-798C-C546-922E-AD0C8B3D4A73}" dt="2019-09-11T20:07:55.517" v="3495" actId="478"/>
          <ac:picMkLst>
            <pc:docMk/>
            <pc:sldMk cId="1392201891" sldId="341"/>
            <ac:picMk id="34818" creationId="{47848E37-2EE1-214D-9AEA-825998643032}"/>
          </ac:picMkLst>
        </pc:picChg>
        <pc:picChg chg="del">
          <ac:chgData name="Nicholas Car" userId="9200765edd8223da" providerId="LiveId" clId="{84E18E06-798C-C546-922E-AD0C8B3D4A73}" dt="2019-09-11T20:07:58.068" v="3497" actId="478"/>
          <ac:picMkLst>
            <pc:docMk/>
            <pc:sldMk cId="1392201891" sldId="341"/>
            <ac:picMk id="34820" creationId="{EF0D173E-7DF1-C94E-BA7A-AC39BC7CCF86}"/>
          </ac:picMkLst>
        </pc:picChg>
      </pc:sldChg>
      <pc:sldChg chg="delSp add">
        <pc:chgData name="Nicholas Car" userId="9200765edd8223da" providerId="LiveId" clId="{84E18E06-798C-C546-922E-AD0C8B3D4A73}" dt="2019-09-11T20:08:05.544" v="3498" actId="478"/>
        <pc:sldMkLst>
          <pc:docMk/>
          <pc:sldMk cId="835897794" sldId="342"/>
        </pc:sldMkLst>
        <pc:spChg chg="del">
          <ac:chgData name="Nicholas Car" userId="9200765edd8223da" providerId="LiveId" clId="{84E18E06-798C-C546-922E-AD0C8B3D4A73}" dt="2019-09-11T20:08:05.544" v="3498" actId="478"/>
          <ac:spMkLst>
            <pc:docMk/>
            <pc:sldMk cId="835897794" sldId="342"/>
            <ac:spMk id="25" creationId="{CEA27004-9857-2D45-9519-D5DE804353DD}"/>
          </ac:spMkLst>
        </pc:sp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3" creationId="{47AFF64A-B63D-324D-84A9-31FFF6E7CB58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4" creationId="{A5EC1784-DF41-2E4E-BFF8-8078AE3B5780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15" creationId="{3F8669E5-9974-9342-AC22-4E82CA549734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23" creationId="{B664DF00-EBB4-EC46-8D9E-088CACD92838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24" creationId="{1512CC71-961D-0444-AE6A-4BF4A7012FDD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26" creationId="{C82BD63A-DF75-674D-9D00-82FA375100A1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27" creationId="{7C733402-773C-6A4F-9C55-A8C7605AF4C7}"/>
          </ac:picMkLst>
        </pc:picChg>
        <pc:picChg chg="del">
          <ac:chgData name="Nicholas Car" userId="9200765edd8223da" providerId="LiveId" clId="{84E18E06-798C-C546-922E-AD0C8B3D4A73}" dt="2019-09-11T20:08:05.544" v="3498" actId="478"/>
          <ac:picMkLst>
            <pc:docMk/>
            <pc:sldMk cId="835897794" sldId="342"/>
            <ac:picMk id="34818" creationId="{47848E37-2EE1-214D-9AEA-825998643032}"/>
          </ac:picMkLst>
        </pc:picChg>
      </pc:sldChg>
      <pc:sldChg chg="delSp add">
        <pc:chgData name="Nicholas Car" userId="9200765edd8223da" providerId="LiveId" clId="{84E18E06-798C-C546-922E-AD0C8B3D4A73}" dt="2019-09-12T04:07:43.231" v="3513" actId="478"/>
        <pc:sldMkLst>
          <pc:docMk/>
          <pc:sldMk cId="4186876134" sldId="343"/>
        </pc:sldMkLst>
        <pc:spChg chg="del">
          <ac:chgData name="Nicholas Car" userId="9200765edd8223da" providerId="LiveId" clId="{84E18E06-798C-C546-922E-AD0C8B3D4A73}" dt="2019-09-12T04:07:43.231" v="3513" actId="478"/>
          <ac:spMkLst>
            <pc:docMk/>
            <pc:sldMk cId="4186876134" sldId="343"/>
            <ac:spMk id="8" creationId="{3F1E7B83-898C-6F47-9471-5AA56712A9D4}"/>
          </ac:spMkLst>
        </pc:spChg>
      </pc:sldChg>
      <pc:sldChg chg="addSp delSp modSp add">
        <pc:chgData name="Nicholas Car" userId="9200765edd8223da" providerId="LiveId" clId="{84E18E06-798C-C546-922E-AD0C8B3D4A73}" dt="2019-09-12T04:24:50.886" v="3895" actId="20577"/>
        <pc:sldMkLst>
          <pc:docMk/>
          <pc:sldMk cId="2065240830" sldId="344"/>
        </pc:sldMkLst>
        <pc:spChg chg="mod">
          <ac:chgData name="Nicholas Car" userId="9200765edd8223da" providerId="LiveId" clId="{84E18E06-798C-C546-922E-AD0C8B3D4A73}" dt="2019-09-12T04:15:03.870" v="3580" actId="20577"/>
          <ac:spMkLst>
            <pc:docMk/>
            <pc:sldMk cId="2065240830" sldId="344"/>
            <ac:spMk id="2" creationId="{E0B01314-DDA5-2C4F-8DC2-76605E11621C}"/>
          </ac:spMkLst>
        </pc:spChg>
        <pc:spChg chg="del">
          <ac:chgData name="Nicholas Car" userId="9200765edd8223da" providerId="LiveId" clId="{84E18E06-798C-C546-922E-AD0C8B3D4A73}" dt="2019-09-12T04:13:44.371" v="3570" actId="478"/>
          <ac:spMkLst>
            <pc:docMk/>
            <pc:sldMk cId="2065240830" sldId="344"/>
            <ac:spMk id="3" creationId="{7A76F167-67B4-5C47-A917-1FF8DE0683F6}"/>
          </ac:spMkLst>
        </pc:spChg>
        <pc:spChg chg="add del mod">
          <ac:chgData name="Nicholas Car" userId="9200765edd8223da" providerId="LiveId" clId="{84E18E06-798C-C546-922E-AD0C8B3D4A73}" dt="2019-09-12T04:16:06.021" v="3613" actId="478"/>
          <ac:spMkLst>
            <pc:docMk/>
            <pc:sldMk cId="2065240830" sldId="344"/>
            <ac:spMk id="4" creationId="{947F708B-F9EC-CA4E-B2C8-80579A5DEDC4}"/>
          </ac:spMkLst>
        </pc:spChg>
        <pc:spChg chg="mod">
          <ac:chgData name="Nicholas Car" userId="9200765edd8223da" providerId="LiveId" clId="{84E18E06-798C-C546-922E-AD0C8B3D4A73}" dt="2019-09-12T04:24:50.886" v="3895" actId="20577"/>
          <ac:spMkLst>
            <pc:docMk/>
            <pc:sldMk cId="2065240830" sldId="344"/>
            <ac:spMk id="5" creationId="{9CBBF97E-1B45-3E4A-83D0-3977A4DC340D}"/>
          </ac:spMkLst>
        </pc:spChg>
        <pc:spChg chg="add del mod">
          <ac:chgData name="Nicholas Car" userId="9200765edd8223da" providerId="LiveId" clId="{84E18E06-798C-C546-922E-AD0C8B3D4A73}" dt="2019-09-12T04:16:20.757" v="3616" actId="478"/>
          <ac:spMkLst>
            <pc:docMk/>
            <pc:sldMk cId="2065240830" sldId="344"/>
            <ac:spMk id="6" creationId="{1AD6AC4E-7475-5C4E-9EE4-A1982BBDEAFF}"/>
          </ac:spMkLst>
        </pc:spChg>
        <pc:spChg chg="add mod">
          <ac:chgData name="Nicholas Car" userId="9200765edd8223da" providerId="LiveId" clId="{84E18E06-798C-C546-922E-AD0C8B3D4A73}" dt="2019-09-12T04:18:25.131" v="3680" actId="1076"/>
          <ac:spMkLst>
            <pc:docMk/>
            <pc:sldMk cId="2065240830" sldId="344"/>
            <ac:spMk id="7" creationId="{290E5BBE-FE6D-2B43-896E-DE82BF7E4434}"/>
          </ac:spMkLst>
        </pc:spChg>
        <pc:spChg chg="del">
          <ac:chgData name="Nicholas Car" userId="9200765edd8223da" providerId="LiveId" clId="{84E18E06-798C-C546-922E-AD0C8B3D4A73}" dt="2019-09-12T04:13:39.998" v="3568" actId="478"/>
          <ac:spMkLst>
            <pc:docMk/>
            <pc:sldMk cId="2065240830" sldId="344"/>
            <ac:spMk id="9" creationId="{82D7AE84-289F-0A40-9B52-92998C1B6843}"/>
          </ac:spMkLst>
        </pc:spChg>
        <pc:spChg chg="add mod">
          <ac:chgData name="Nicholas Car" userId="9200765edd8223da" providerId="LiveId" clId="{84E18E06-798C-C546-922E-AD0C8B3D4A73}" dt="2019-09-12T04:18:25.131" v="3680" actId="1076"/>
          <ac:spMkLst>
            <pc:docMk/>
            <pc:sldMk cId="2065240830" sldId="344"/>
            <ac:spMk id="10" creationId="{03C2CD00-B437-6141-AE17-9D223B89A8B2}"/>
          </ac:spMkLst>
        </pc:spChg>
        <pc:spChg chg="add mod">
          <ac:chgData name="Nicholas Car" userId="9200765edd8223da" providerId="LiveId" clId="{84E18E06-798C-C546-922E-AD0C8B3D4A73}" dt="2019-09-12T04:18:25.131" v="3680" actId="1076"/>
          <ac:spMkLst>
            <pc:docMk/>
            <pc:sldMk cId="2065240830" sldId="344"/>
            <ac:spMk id="11" creationId="{9301174D-1655-BB4C-9B8D-5D984FAD7711}"/>
          </ac:spMkLst>
        </pc:spChg>
        <pc:spChg chg="add mod">
          <ac:chgData name="Nicholas Car" userId="9200765edd8223da" providerId="LiveId" clId="{84E18E06-798C-C546-922E-AD0C8B3D4A73}" dt="2019-09-12T04:18:25.131" v="3680" actId="1076"/>
          <ac:spMkLst>
            <pc:docMk/>
            <pc:sldMk cId="2065240830" sldId="344"/>
            <ac:spMk id="12" creationId="{1D513DA5-8874-6641-A3EB-E44C806AC0EB}"/>
          </ac:spMkLst>
        </pc:spChg>
        <pc:spChg chg="add mod">
          <ac:chgData name="Nicholas Car" userId="9200765edd8223da" providerId="LiveId" clId="{84E18E06-798C-C546-922E-AD0C8B3D4A73}" dt="2019-09-12T04:18:25.131" v="3680" actId="1076"/>
          <ac:spMkLst>
            <pc:docMk/>
            <pc:sldMk cId="2065240830" sldId="344"/>
            <ac:spMk id="14" creationId="{911F5DF5-6537-FA48-8892-16D8A1B83C34}"/>
          </ac:spMkLst>
        </pc:spChg>
        <pc:spChg chg="add mod">
          <ac:chgData name="Nicholas Car" userId="9200765edd8223da" providerId="LiveId" clId="{84E18E06-798C-C546-922E-AD0C8B3D4A73}" dt="2019-09-12T04:18:25.131" v="3680" actId="1076"/>
          <ac:spMkLst>
            <pc:docMk/>
            <pc:sldMk cId="2065240830" sldId="344"/>
            <ac:spMk id="15" creationId="{F56A7ACD-4DD5-1E4D-A199-3BA7D2149A9A}"/>
          </ac:spMkLst>
        </pc:spChg>
        <pc:picChg chg="add del mod">
          <ac:chgData name="Nicholas Car" userId="9200765edd8223da" providerId="LiveId" clId="{84E18E06-798C-C546-922E-AD0C8B3D4A73}" dt="2019-09-12T04:24:48.083" v="3894" actId="478"/>
          <ac:picMkLst>
            <pc:docMk/>
            <pc:sldMk cId="2065240830" sldId="344"/>
            <ac:picMk id="23" creationId="{440E744F-6169-8744-8B04-469FD6081243}"/>
          </ac:picMkLst>
        </pc:picChg>
        <pc:picChg chg="add del mod">
          <ac:chgData name="Nicholas Car" userId="9200765edd8223da" providerId="LiveId" clId="{84E18E06-798C-C546-922E-AD0C8B3D4A73}" dt="2019-09-12T04:24:48.083" v="3894" actId="478"/>
          <ac:picMkLst>
            <pc:docMk/>
            <pc:sldMk cId="2065240830" sldId="344"/>
            <ac:picMk id="24" creationId="{79CC0C08-745E-EF40-A9B3-B337D8F7725B}"/>
          </ac:picMkLst>
        </pc:picChg>
        <pc:picChg chg="add del mod">
          <ac:chgData name="Nicholas Car" userId="9200765edd8223da" providerId="LiveId" clId="{84E18E06-798C-C546-922E-AD0C8B3D4A73}" dt="2019-09-12T04:24:48.083" v="3894" actId="478"/>
          <ac:picMkLst>
            <pc:docMk/>
            <pc:sldMk cId="2065240830" sldId="344"/>
            <ac:picMk id="30" creationId="{22A3E8D5-D788-0840-ACF8-8170A03D51B7}"/>
          </ac:picMkLst>
        </pc:picChg>
        <pc:picChg chg="add del mod">
          <ac:chgData name="Nicholas Car" userId="9200765edd8223da" providerId="LiveId" clId="{84E18E06-798C-C546-922E-AD0C8B3D4A73}" dt="2019-09-12T04:24:48.083" v="3894" actId="478"/>
          <ac:picMkLst>
            <pc:docMk/>
            <pc:sldMk cId="2065240830" sldId="344"/>
            <ac:picMk id="1026" creationId="{0898616E-2917-3B47-8D64-200C162EA8F8}"/>
          </ac:picMkLst>
        </pc:picChg>
        <pc:picChg chg="add del mod">
          <ac:chgData name="Nicholas Car" userId="9200765edd8223da" providerId="LiveId" clId="{84E18E06-798C-C546-922E-AD0C8B3D4A73}" dt="2019-09-12T04:24:48.083" v="3894" actId="478"/>
          <ac:picMkLst>
            <pc:docMk/>
            <pc:sldMk cId="2065240830" sldId="344"/>
            <ac:picMk id="1028" creationId="{5AC4FAF4-EB73-4C4A-A3FD-F9E90E510819}"/>
          </ac:picMkLst>
        </pc:picChg>
        <pc:picChg chg="del">
          <ac:chgData name="Nicholas Car" userId="9200765edd8223da" providerId="LiveId" clId="{84E18E06-798C-C546-922E-AD0C8B3D4A73}" dt="2019-09-12T04:13:41.392" v="3569" actId="478"/>
          <ac:picMkLst>
            <pc:docMk/>
            <pc:sldMk cId="2065240830" sldId="344"/>
            <ac:picMk id="29698" creationId="{A8318994-64E2-8B43-91F3-3CEE10F3C970}"/>
          </ac:picMkLst>
        </pc:picChg>
        <pc:cxnChg chg="add mod">
          <ac:chgData name="Nicholas Car" userId="9200765edd8223da" providerId="LiveId" clId="{84E18E06-798C-C546-922E-AD0C8B3D4A73}" dt="2019-09-12T04:18:25.131" v="3680" actId="1076"/>
          <ac:cxnSpMkLst>
            <pc:docMk/>
            <pc:sldMk cId="2065240830" sldId="344"/>
            <ac:cxnSpMk id="16" creationId="{0018EEFF-9140-AC46-B36A-9665D9E1BF29}"/>
          </ac:cxnSpMkLst>
        </pc:cxnChg>
        <pc:cxnChg chg="add mod">
          <ac:chgData name="Nicholas Car" userId="9200765edd8223da" providerId="LiveId" clId="{84E18E06-798C-C546-922E-AD0C8B3D4A73}" dt="2019-09-12T04:18:25.131" v="3680" actId="1076"/>
          <ac:cxnSpMkLst>
            <pc:docMk/>
            <pc:sldMk cId="2065240830" sldId="344"/>
            <ac:cxnSpMk id="18" creationId="{83BA5FA5-3685-0B40-8F11-A3847F387C29}"/>
          </ac:cxnSpMkLst>
        </pc:cxnChg>
        <pc:cxnChg chg="add mod">
          <ac:chgData name="Nicholas Car" userId="9200765edd8223da" providerId="LiveId" clId="{84E18E06-798C-C546-922E-AD0C8B3D4A73}" dt="2019-09-12T04:18:25.131" v="3680" actId="1076"/>
          <ac:cxnSpMkLst>
            <pc:docMk/>
            <pc:sldMk cId="2065240830" sldId="344"/>
            <ac:cxnSpMk id="20" creationId="{3C2BFAE5-93C9-284C-BBC5-53509E16E8ED}"/>
          </ac:cxnSpMkLst>
        </pc:cxnChg>
        <pc:cxnChg chg="add del mod">
          <ac:chgData name="Nicholas Car" userId="9200765edd8223da" providerId="LiveId" clId="{84E18E06-798C-C546-922E-AD0C8B3D4A73}" dt="2019-09-12T04:24:48.083" v="3894" actId="478"/>
          <ac:cxnSpMkLst>
            <pc:docMk/>
            <pc:sldMk cId="2065240830" sldId="344"/>
            <ac:cxnSpMk id="26" creationId="{2EA09685-4EAA-FD4B-B910-8519DB73A98D}"/>
          </ac:cxnSpMkLst>
        </pc:cxnChg>
      </pc:sldChg>
      <pc:sldChg chg="delSp modSp add">
        <pc:chgData name="Nicholas Car" userId="9200765edd8223da" providerId="LiveId" clId="{84E18E06-798C-C546-922E-AD0C8B3D4A73}" dt="2019-09-12T04:24:42.789" v="3893" actId="20577"/>
        <pc:sldMkLst>
          <pc:docMk/>
          <pc:sldMk cId="3976393505" sldId="345"/>
        </pc:sldMkLst>
        <pc:spChg chg="mod">
          <ac:chgData name="Nicholas Car" userId="9200765edd8223da" providerId="LiveId" clId="{84E18E06-798C-C546-922E-AD0C8B3D4A73}" dt="2019-09-12T04:24:42.789" v="3893" actId="20577"/>
          <ac:spMkLst>
            <pc:docMk/>
            <pc:sldMk cId="3976393505" sldId="345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2T04:24:36.899" v="3891" actId="478"/>
          <ac:spMkLst>
            <pc:docMk/>
            <pc:sldMk cId="3976393505" sldId="345"/>
            <ac:spMk id="7" creationId="{290E5BBE-FE6D-2B43-896E-DE82BF7E4434}"/>
          </ac:spMkLst>
        </pc:spChg>
        <pc:spChg chg="del">
          <ac:chgData name="Nicholas Car" userId="9200765edd8223da" providerId="LiveId" clId="{84E18E06-798C-C546-922E-AD0C8B3D4A73}" dt="2019-09-12T04:24:36.899" v="3891" actId="478"/>
          <ac:spMkLst>
            <pc:docMk/>
            <pc:sldMk cId="3976393505" sldId="345"/>
            <ac:spMk id="10" creationId="{03C2CD00-B437-6141-AE17-9D223B89A8B2}"/>
          </ac:spMkLst>
        </pc:spChg>
        <pc:spChg chg="del">
          <ac:chgData name="Nicholas Car" userId="9200765edd8223da" providerId="LiveId" clId="{84E18E06-798C-C546-922E-AD0C8B3D4A73}" dt="2019-09-12T04:24:36.899" v="3891" actId="478"/>
          <ac:spMkLst>
            <pc:docMk/>
            <pc:sldMk cId="3976393505" sldId="345"/>
            <ac:spMk id="11" creationId="{9301174D-1655-BB4C-9B8D-5D984FAD7711}"/>
          </ac:spMkLst>
        </pc:spChg>
        <pc:spChg chg="del">
          <ac:chgData name="Nicholas Car" userId="9200765edd8223da" providerId="LiveId" clId="{84E18E06-798C-C546-922E-AD0C8B3D4A73}" dt="2019-09-12T04:24:36.899" v="3891" actId="478"/>
          <ac:spMkLst>
            <pc:docMk/>
            <pc:sldMk cId="3976393505" sldId="345"/>
            <ac:spMk id="12" creationId="{1D513DA5-8874-6641-A3EB-E44C806AC0EB}"/>
          </ac:spMkLst>
        </pc:spChg>
        <pc:spChg chg="del">
          <ac:chgData name="Nicholas Car" userId="9200765edd8223da" providerId="LiveId" clId="{84E18E06-798C-C546-922E-AD0C8B3D4A73}" dt="2019-09-12T04:24:36.899" v="3891" actId="478"/>
          <ac:spMkLst>
            <pc:docMk/>
            <pc:sldMk cId="3976393505" sldId="345"/>
            <ac:spMk id="14" creationId="{911F5DF5-6537-FA48-8892-16D8A1B83C34}"/>
          </ac:spMkLst>
        </pc:spChg>
        <pc:spChg chg="del">
          <ac:chgData name="Nicholas Car" userId="9200765edd8223da" providerId="LiveId" clId="{84E18E06-798C-C546-922E-AD0C8B3D4A73}" dt="2019-09-12T04:24:36.899" v="3891" actId="478"/>
          <ac:spMkLst>
            <pc:docMk/>
            <pc:sldMk cId="3976393505" sldId="345"/>
            <ac:spMk id="15" creationId="{F56A7ACD-4DD5-1E4D-A199-3BA7D2149A9A}"/>
          </ac:spMkLst>
        </pc:spChg>
        <pc:picChg chg="del">
          <ac:chgData name="Nicholas Car" userId="9200765edd8223da" providerId="LiveId" clId="{84E18E06-798C-C546-922E-AD0C8B3D4A73}" dt="2019-09-12T04:24:39.969" v="3892" actId="478"/>
          <ac:picMkLst>
            <pc:docMk/>
            <pc:sldMk cId="3976393505" sldId="345"/>
            <ac:picMk id="24" creationId="{79CC0C08-745E-EF40-A9B3-B337D8F7725B}"/>
          </ac:picMkLst>
        </pc:picChg>
        <pc:picChg chg="del">
          <ac:chgData name="Nicholas Car" userId="9200765edd8223da" providerId="LiveId" clId="{84E18E06-798C-C546-922E-AD0C8B3D4A73}" dt="2019-09-12T04:24:39.969" v="3892" actId="478"/>
          <ac:picMkLst>
            <pc:docMk/>
            <pc:sldMk cId="3976393505" sldId="345"/>
            <ac:picMk id="30" creationId="{22A3E8D5-D788-0840-ACF8-8170A03D51B7}"/>
          </ac:picMkLst>
        </pc:picChg>
        <pc:picChg chg="del">
          <ac:chgData name="Nicholas Car" userId="9200765edd8223da" providerId="LiveId" clId="{84E18E06-798C-C546-922E-AD0C8B3D4A73}" dt="2019-09-12T04:24:39.969" v="3892" actId="478"/>
          <ac:picMkLst>
            <pc:docMk/>
            <pc:sldMk cId="3976393505" sldId="345"/>
            <ac:picMk id="1026" creationId="{0898616E-2917-3B47-8D64-200C162EA8F8}"/>
          </ac:picMkLst>
        </pc:picChg>
        <pc:picChg chg="del">
          <ac:chgData name="Nicholas Car" userId="9200765edd8223da" providerId="LiveId" clId="{84E18E06-798C-C546-922E-AD0C8B3D4A73}" dt="2019-09-12T04:24:39.969" v="3892" actId="478"/>
          <ac:picMkLst>
            <pc:docMk/>
            <pc:sldMk cId="3976393505" sldId="345"/>
            <ac:picMk id="1028" creationId="{5AC4FAF4-EB73-4C4A-A3FD-F9E90E510819}"/>
          </ac:picMkLst>
        </pc:picChg>
        <pc:cxnChg chg="del mod">
          <ac:chgData name="Nicholas Car" userId="9200765edd8223da" providerId="LiveId" clId="{84E18E06-798C-C546-922E-AD0C8B3D4A73}" dt="2019-09-12T04:24:36.899" v="3891" actId="478"/>
          <ac:cxnSpMkLst>
            <pc:docMk/>
            <pc:sldMk cId="3976393505" sldId="345"/>
            <ac:cxnSpMk id="16" creationId="{0018EEFF-9140-AC46-B36A-9665D9E1BF29}"/>
          </ac:cxnSpMkLst>
        </pc:cxnChg>
        <pc:cxnChg chg="del mod">
          <ac:chgData name="Nicholas Car" userId="9200765edd8223da" providerId="LiveId" clId="{84E18E06-798C-C546-922E-AD0C8B3D4A73}" dt="2019-09-12T04:24:36.899" v="3891" actId="478"/>
          <ac:cxnSpMkLst>
            <pc:docMk/>
            <pc:sldMk cId="3976393505" sldId="345"/>
            <ac:cxnSpMk id="18" creationId="{83BA5FA5-3685-0B40-8F11-A3847F387C29}"/>
          </ac:cxnSpMkLst>
        </pc:cxnChg>
        <pc:cxnChg chg="del mod">
          <ac:chgData name="Nicholas Car" userId="9200765edd8223da" providerId="LiveId" clId="{84E18E06-798C-C546-922E-AD0C8B3D4A73}" dt="2019-09-12T04:24:36.899" v="3891" actId="478"/>
          <ac:cxnSpMkLst>
            <pc:docMk/>
            <pc:sldMk cId="3976393505" sldId="345"/>
            <ac:cxnSpMk id="20" creationId="{3C2BFAE5-93C9-284C-BBC5-53509E16E8ED}"/>
          </ac:cxnSpMkLst>
        </pc:cxnChg>
        <pc:cxnChg chg="del">
          <ac:chgData name="Nicholas Car" userId="9200765edd8223da" providerId="LiveId" clId="{84E18E06-798C-C546-922E-AD0C8B3D4A73}" dt="2019-09-12T04:24:39.969" v="3892" actId="478"/>
          <ac:cxnSpMkLst>
            <pc:docMk/>
            <pc:sldMk cId="3976393505" sldId="345"/>
            <ac:cxnSpMk id="26" creationId="{2EA09685-4EAA-FD4B-B910-8519DB73A98D}"/>
          </ac:cxnSpMkLst>
        </pc:cxnChg>
      </pc:sldChg>
      <pc:sldChg chg="addSp delSp modSp add">
        <pc:chgData name="Nicholas Car" userId="9200765edd8223da" providerId="LiveId" clId="{84E18E06-798C-C546-922E-AD0C8B3D4A73}" dt="2019-09-12T04:25:50.307" v="3901" actId="1076"/>
        <pc:sldMkLst>
          <pc:docMk/>
          <pc:sldMk cId="997567519" sldId="346"/>
        </pc:sldMkLst>
        <pc:spChg chg="mod">
          <ac:chgData name="Nicholas Car" userId="9200765edd8223da" providerId="LiveId" clId="{84E18E06-798C-C546-922E-AD0C8B3D4A73}" dt="2019-09-12T04:24:21" v="3888" actId="20577"/>
          <ac:spMkLst>
            <pc:docMk/>
            <pc:sldMk cId="997567519" sldId="346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2T04:24:29.314" v="3890" actId="478"/>
          <ac:spMkLst>
            <pc:docMk/>
            <pc:sldMk cId="997567519" sldId="346"/>
            <ac:spMk id="7" creationId="{290E5BBE-FE6D-2B43-896E-DE82BF7E4434}"/>
          </ac:spMkLst>
        </pc:spChg>
        <pc:spChg chg="del">
          <ac:chgData name="Nicholas Car" userId="9200765edd8223da" providerId="LiveId" clId="{84E18E06-798C-C546-922E-AD0C8B3D4A73}" dt="2019-09-12T04:24:29.314" v="3890" actId="478"/>
          <ac:spMkLst>
            <pc:docMk/>
            <pc:sldMk cId="997567519" sldId="346"/>
            <ac:spMk id="10" creationId="{03C2CD00-B437-6141-AE17-9D223B89A8B2}"/>
          </ac:spMkLst>
        </pc:spChg>
        <pc:spChg chg="del">
          <ac:chgData name="Nicholas Car" userId="9200765edd8223da" providerId="LiveId" clId="{84E18E06-798C-C546-922E-AD0C8B3D4A73}" dt="2019-09-12T04:24:29.314" v="3890" actId="478"/>
          <ac:spMkLst>
            <pc:docMk/>
            <pc:sldMk cId="997567519" sldId="346"/>
            <ac:spMk id="11" creationId="{9301174D-1655-BB4C-9B8D-5D984FAD7711}"/>
          </ac:spMkLst>
        </pc:spChg>
        <pc:spChg chg="del">
          <ac:chgData name="Nicholas Car" userId="9200765edd8223da" providerId="LiveId" clId="{84E18E06-798C-C546-922E-AD0C8B3D4A73}" dt="2019-09-12T04:24:29.314" v="3890" actId="478"/>
          <ac:spMkLst>
            <pc:docMk/>
            <pc:sldMk cId="997567519" sldId="346"/>
            <ac:spMk id="12" creationId="{1D513DA5-8874-6641-A3EB-E44C806AC0EB}"/>
          </ac:spMkLst>
        </pc:spChg>
        <pc:spChg chg="del">
          <ac:chgData name="Nicholas Car" userId="9200765edd8223da" providerId="LiveId" clId="{84E18E06-798C-C546-922E-AD0C8B3D4A73}" dt="2019-09-12T04:24:29.314" v="3890" actId="478"/>
          <ac:spMkLst>
            <pc:docMk/>
            <pc:sldMk cId="997567519" sldId="346"/>
            <ac:spMk id="14" creationId="{911F5DF5-6537-FA48-8892-16D8A1B83C34}"/>
          </ac:spMkLst>
        </pc:spChg>
        <pc:spChg chg="del">
          <ac:chgData name="Nicholas Car" userId="9200765edd8223da" providerId="LiveId" clId="{84E18E06-798C-C546-922E-AD0C8B3D4A73}" dt="2019-09-12T04:24:29.314" v="3890" actId="478"/>
          <ac:spMkLst>
            <pc:docMk/>
            <pc:sldMk cId="997567519" sldId="346"/>
            <ac:spMk id="15" creationId="{F56A7ACD-4DD5-1E4D-A199-3BA7D2149A9A}"/>
          </ac:spMkLst>
        </pc:spChg>
        <pc:picChg chg="add mod">
          <ac:chgData name="Nicholas Car" userId="9200765edd8223da" providerId="LiveId" clId="{84E18E06-798C-C546-922E-AD0C8B3D4A73}" dt="2019-09-12T04:25:50.307" v="3901" actId="1076"/>
          <ac:picMkLst>
            <pc:docMk/>
            <pc:sldMk cId="997567519" sldId="346"/>
            <ac:picMk id="21" creationId="{0428BDEA-D4C4-C14C-9053-482E4480D715}"/>
          </ac:picMkLst>
        </pc:picChg>
        <pc:picChg chg="del">
          <ac:chgData name="Nicholas Car" userId="9200765edd8223da" providerId="LiveId" clId="{84E18E06-798C-C546-922E-AD0C8B3D4A73}" dt="2019-09-12T04:24:26.006" v="3889" actId="478"/>
          <ac:picMkLst>
            <pc:docMk/>
            <pc:sldMk cId="997567519" sldId="346"/>
            <ac:picMk id="23" creationId="{440E744F-6169-8744-8B04-469FD6081243}"/>
          </ac:picMkLst>
        </pc:picChg>
        <pc:picChg chg="del">
          <ac:chgData name="Nicholas Car" userId="9200765edd8223da" providerId="LiveId" clId="{84E18E06-798C-C546-922E-AD0C8B3D4A73}" dt="2019-09-12T04:24:17.381" v="3887" actId="478"/>
          <ac:picMkLst>
            <pc:docMk/>
            <pc:sldMk cId="997567519" sldId="346"/>
            <ac:picMk id="30" creationId="{22A3E8D5-D788-0840-ACF8-8170A03D51B7}"/>
          </ac:picMkLst>
        </pc:picChg>
        <pc:picChg chg="del">
          <ac:chgData name="Nicholas Car" userId="9200765edd8223da" providerId="LiveId" clId="{84E18E06-798C-C546-922E-AD0C8B3D4A73}" dt="2019-09-12T04:24:17.381" v="3887" actId="478"/>
          <ac:picMkLst>
            <pc:docMk/>
            <pc:sldMk cId="997567519" sldId="346"/>
            <ac:picMk id="1026" creationId="{0898616E-2917-3B47-8D64-200C162EA8F8}"/>
          </ac:picMkLst>
        </pc:picChg>
        <pc:picChg chg="del">
          <ac:chgData name="Nicholas Car" userId="9200765edd8223da" providerId="LiveId" clId="{84E18E06-798C-C546-922E-AD0C8B3D4A73}" dt="2019-09-12T04:24:17.381" v="3887" actId="478"/>
          <ac:picMkLst>
            <pc:docMk/>
            <pc:sldMk cId="997567519" sldId="346"/>
            <ac:picMk id="1028" creationId="{5AC4FAF4-EB73-4C4A-A3FD-F9E90E510819}"/>
          </ac:picMkLst>
        </pc:picChg>
        <pc:cxnChg chg="del mod">
          <ac:chgData name="Nicholas Car" userId="9200765edd8223da" providerId="LiveId" clId="{84E18E06-798C-C546-922E-AD0C8B3D4A73}" dt="2019-09-12T04:24:29.314" v="3890" actId="478"/>
          <ac:cxnSpMkLst>
            <pc:docMk/>
            <pc:sldMk cId="997567519" sldId="346"/>
            <ac:cxnSpMk id="16" creationId="{0018EEFF-9140-AC46-B36A-9665D9E1BF29}"/>
          </ac:cxnSpMkLst>
        </pc:cxnChg>
        <pc:cxnChg chg="del mod">
          <ac:chgData name="Nicholas Car" userId="9200765edd8223da" providerId="LiveId" clId="{84E18E06-798C-C546-922E-AD0C8B3D4A73}" dt="2019-09-12T04:24:29.314" v="3890" actId="478"/>
          <ac:cxnSpMkLst>
            <pc:docMk/>
            <pc:sldMk cId="997567519" sldId="346"/>
            <ac:cxnSpMk id="18" creationId="{83BA5FA5-3685-0B40-8F11-A3847F387C29}"/>
          </ac:cxnSpMkLst>
        </pc:cxnChg>
        <pc:cxnChg chg="del mod">
          <ac:chgData name="Nicholas Car" userId="9200765edd8223da" providerId="LiveId" clId="{84E18E06-798C-C546-922E-AD0C8B3D4A73}" dt="2019-09-12T04:24:29.314" v="3890" actId="478"/>
          <ac:cxnSpMkLst>
            <pc:docMk/>
            <pc:sldMk cId="997567519" sldId="346"/>
            <ac:cxnSpMk id="20" creationId="{3C2BFAE5-93C9-284C-BBC5-53509E16E8ED}"/>
          </ac:cxnSpMkLst>
        </pc:cxnChg>
        <pc:cxnChg chg="del">
          <ac:chgData name="Nicholas Car" userId="9200765edd8223da" providerId="LiveId" clId="{84E18E06-798C-C546-922E-AD0C8B3D4A73}" dt="2019-09-12T04:24:17.381" v="3887" actId="478"/>
          <ac:cxnSpMkLst>
            <pc:docMk/>
            <pc:sldMk cId="997567519" sldId="346"/>
            <ac:cxnSpMk id="26" creationId="{2EA09685-4EAA-FD4B-B910-8519DB73A98D}"/>
          </ac:cxnSpMkLst>
        </pc:cxnChg>
      </pc:sldChg>
      <pc:sldChg chg="delSp modSp add">
        <pc:chgData name="Nicholas Car" userId="9200765edd8223da" providerId="LiveId" clId="{84E18E06-798C-C546-922E-AD0C8B3D4A73}" dt="2019-09-12T04:24:12.239" v="3886" actId="20577"/>
        <pc:sldMkLst>
          <pc:docMk/>
          <pc:sldMk cId="3167703225" sldId="347"/>
        </pc:sldMkLst>
        <pc:spChg chg="mod">
          <ac:chgData name="Nicholas Car" userId="9200765edd8223da" providerId="LiveId" clId="{84E18E06-798C-C546-922E-AD0C8B3D4A73}" dt="2019-09-12T04:24:12.239" v="3886" actId="20577"/>
          <ac:spMkLst>
            <pc:docMk/>
            <pc:sldMk cId="3167703225" sldId="347"/>
            <ac:spMk id="5" creationId="{9CBBF97E-1B45-3E4A-83D0-3977A4DC340D}"/>
          </ac:spMkLst>
        </pc:spChg>
        <pc:spChg chg="del">
          <ac:chgData name="Nicholas Car" userId="9200765edd8223da" providerId="LiveId" clId="{84E18E06-798C-C546-922E-AD0C8B3D4A73}" dt="2019-09-12T04:24:05.250" v="3884" actId="478"/>
          <ac:spMkLst>
            <pc:docMk/>
            <pc:sldMk cId="3167703225" sldId="347"/>
            <ac:spMk id="7" creationId="{290E5BBE-FE6D-2B43-896E-DE82BF7E4434}"/>
          </ac:spMkLst>
        </pc:spChg>
        <pc:spChg chg="del">
          <ac:chgData name="Nicholas Car" userId="9200765edd8223da" providerId="LiveId" clId="{84E18E06-798C-C546-922E-AD0C8B3D4A73}" dt="2019-09-12T04:24:05.250" v="3884" actId="478"/>
          <ac:spMkLst>
            <pc:docMk/>
            <pc:sldMk cId="3167703225" sldId="347"/>
            <ac:spMk id="10" creationId="{03C2CD00-B437-6141-AE17-9D223B89A8B2}"/>
          </ac:spMkLst>
        </pc:spChg>
        <pc:spChg chg="del">
          <ac:chgData name="Nicholas Car" userId="9200765edd8223da" providerId="LiveId" clId="{84E18E06-798C-C546-922E-AD0C8B3D4A73}" dt="2019-09-12T04:24:05.250" v="3884" actId="478"/>
          <ac:spMkLst>
            <pc:docMk/>
            <pc:sldMk cId="3167703225" sldId="347"/>
            <ac:spMk id="11" creationId="{9301174D-1655-BB4C-9B8D-5D984FAD7711}"/>
          </ac:spMkLst>
        </pc:spChg>
        <pc:spChg chg="del">
          <ac:chgData name="Nicholas Car" userId="9200765edd8223da" providerId="LiveId" clId="{84E18E06-798C-C546-922E-AD0C8B3D4A73}" dt="2019-09-12T04:24:05.250" v="3884" actId="478"/>
          <ac:spMkLst>
            <pc:docMk/>
            <pc:sldMk cId="3167703225" sldId="347"/>
            <ac:spMk id="12" creationId="{1D513DA5-8874-6641-A3EB-E44C806AC0EB}"/>
          </ac:spMkLst>
        </pc:spChg>
        <pc:spChg chg="del">
          <ac:chgData name="Nicholas Car" userId="9200765edd8223da" providerId="LiveId" clId="{84E18E06-798C-C546-922E-AD0C8B3D4A73}" dt="2019-09-12T04:24:05.250" v="3884" actId="478"/>
          <ac:spMkLst>
            <pc:docMk/>
            <pc:sldMk cId="3167703225" sldId="347"/>
            <ac:spMk id="14" creationId="{911F5DF5-6537-FA48-8892-16D8A1B83C34}"/>
          </ac:spMkLst>
        </pc:spChg>
        <pc:spChg chg="del">
          <ac:chgData name="Nicholas Car" userId="9200765edd8223da" providerId="LiveId" clId="{84E18E06-798C-C546-922E-AD0C8B3D4A73}" dt="2019-09-12T04:24:05.250" v="3884" actId="478"/>
          <ac:spMkLst>
            <pc:docMk/>
            <pc:sldMk cId="3167703225" sldId="347"/>
            <ac:spMk id="15" creationId="{F56A7ACD-4DD5-1E4D-A199-3BA7D2149A9A}"/>
          </ac:spMkLst>
        </pc:spChg>
        <pc:picChg chg="del">
          <ac:chgData name="Nicholas Car" userId="9200765edd8223da" providerId="LiveId" clId="{84E18E06-798C-C546-922E-AD0C8B3D4A73}" dt="2019-09-12T04:24:05.250" v="3884" actId="478"/>
          <ac:picMkLst>
            <pc:docMk/>
            <pc:sldMk cId="3167703225" sldId="347"/>
            <ac:picMk id="23" creationId="{440E744F-6169-8744-8B04-469FD6081243}"/>
          </ac:picMkLst>
        </pc:picChg>
        <pc:picChg chg="del">
          <ac:chgData name="Nicholas Car" userId="9200765edd8223da" providerId="LiveId" clId="{84E18E06-798C-C546-922E-AD0C8B3D4A73}" dt="2019-09-12T04:24:05.250" v="3884" actId="478"/>
          <ac:picMkLst>
            <pc:docMk/>
            <pc:sldMk cId="3167703225" sldId="347"/>
            <ac:picMk id="24" creationId="{79CC0C08-745E-EF40-A9B3-B337D8F7725B}"/>
          </ac:picMkLst>
        </pc:picChg>
        <pc:picChg chg="del">
          <ac:chgData name="Nicholas Car" userId="9200765edd8223da" providerId="LiveId" clId="{84E18E06-798C-C546-922E-AD0C8B3D4A73}" dt="2019-09-12T04:24:07.888" v="3885" actId="478"/>
          <ac:picMkLst>
            <pc:docMk/>
            <pc:sldMk cId="3167703225" sldId="347"/>
            <ac:picMk id="1026" creationId="{0898616E-2917-3B47-8D64-200C162EA8F8}"/>
          </ac:picMkLst>
        </pc:picChg>
        <pc:picChg chg="del">
          <ac:chgData name="Nicholas Car" userId="9200765edd8223da" providerId="LiveId" clId="{84E18E06-798C-C546-922E-AD0C8B3D4A73}" dt="2019-09-12T04:24:07.888" v="3885" actId="478"/>
          <ac:picMkLst>
            <pc:docMk/>
            <pc:sldMk cId="3167703225" sldId="347"/>
            <ac:picMk id="1028" creationId="{5AC4FAF4-EB73-4C4A-A3FD-F9E90E510819}"/>
          </ac:picMkLst>
        </pc:picChg>
        <pc:cxnChg chg="del mod">
          <ac:chgData name="Nicholas Car" userId="9200765edd8223da" providerId="LiveId" clId="{84E18E06-798C-C546-922E-AD0C8B3D4A73}" dt="2019-09-12T04:24:05.250" v="3884" actId="478"/>
          <ac:cxnSpMkLst>
            <pc:docMk/>
            <pc:sldMk cId="3167703225" sldId="347"/>
            <ac:cxnSpMk id="16" creationId="{0018EEFF-9140-AC46-B36A-9665D9E1BF29}"/>
          </ac:cxnSpMkLst>
        </pc:cxnChg>
        <pc:cxnChg chg="del mod">
          <ac:chgData name="Nicholas Car" userId="9200765edd8223da" providerId="LiveId" clId="{84E18E06-798C-C546-922E-AD0C8B3D4A73}" dt="2019-09-12T04:24:05.250" v="3884" actId="478"/>
          <ac:cxnSpMkLst>
            <pc:docMk/>
            <pc:sldMk cId="3167703225" sldId="347"/>
            <ac:cxnSpMk id="18" creationId="{83BA5FA5-3685-0B40-8F11-A3847F387C29}"/>
          </ac:cxnSpMkLst>
        </pc:cxnChg>
        <pc:cxnChg chg="del mod">
          <ac:chgData name="Nicholas Car" userId="9200765edd8223da" providerId="LiveId" clId="{84E18E06-798C-C546-922E-AD0C8B3D4A73}" dt="2019-09-12T04:24:05.250" v="3884" actId="478"/>
          <ac:cxnSpMkLst>
            <pc:docMk/>
            <pc:sldMk cId="3167703225" sldId="347"/>
            <ac:cxnSpMk id="20" creationId="{3C2BFAE5-93C9-284C-BBC5-53509E16E8ED}"/>
          </ac:cxnSpMkLst>
        </pc:cxnChg>
        <pc:cxnChg chg="del">
          <ac:chgData name="Nicholas Car" userId="9200765edd8223da" providerId="LiveId" clId="{84E18E06-798C-C546-922E-AD0C8B3D4A73}" dt="2019-09-12T04:24:07.888" v="3885" actId="478"/>
          <ac:cxnSpMkLst>
            <pc:docMk/>
            <pc:sldMk cId="3167703225" sldId="347"/>
            <ac:cxnSpMk id="26" creationId="{2EA09685-4EAA-FD4B-B910-8519DB73A98D}"/>
          </ac:cxnSpMkLst>
        </pc:cxnChg>
      </pc:sldChg>
      <pc:sldChg chg="delSp modSp add">
        <pc:chgData name="Nicholas Car" userId="9200765edd8223da" providerId="LiveId" clId="{84E18E06-798C-C546-922E-AD0C8B3D4A73}" dt="2019-09-12T04:24:00.465" v="3883" actId="478"/>
        <pc:sldMkLst>
          <pc:docMk/>
          <pc:sldMk cId="4256464731" sldId="348"/>
        </pc:sldMkLst>
        <pc:spChg chg="del">
          <ac:chgData name="Nicholas Car" userId="9200765edd8223da" providerId="LiveId" clId="{84E18E06-798C-C546-922E-AD0C8B3D4A73}" dt="2019-09-12T04:24:00.465" v="3883" actId="478"/>
          <ac:spMkLst>
            <pc:docMk/>
            <pc:sldMk cId="4256464731" sldId="348"/>
            <ac:spMk id="7" creationId="{290E5BBE-FE6D-2B43-896E-DE82BF7E4434}"/>
          </ac:spMkLst>
        </pc:spChg>
        <pc:spChg chg="del">
          <ac:chgData name="Nicholas Car" userId="9200765edd8223da" providerId="LiveId" clId="{84E18E06-798C-C546-922E-AD0C8B3D4A73}" dt="2019-09-12T04:24:00.465" v="3883" actId="478"/>
          <ac:spMkLst>
            <pc:docMk/>
            <pc:sldMk cId="4256464731" sldId="348"/>
            <ac:spMk id="10" creationId="{03C2CD00-B437-6141-AE17-9D223B89A8B2}"/>
          </ac:spMkLst>
        </pc:spChg>
        <pc:spChg chg="del">
          <ac:chgData name="Nicholas Car" userId="9200765edd8223da" providerId="LiveId" clId="{84E18E06-798C-C546-922E-AD0C8B3D4A73}" dt="2019-09-12T04:24:00.465" v="3883" actId="478"/>
          <ac:spMkLst>
            <pc:docMk/>
            <pc:sldMk cId="4256464731" sldId="348"/>
            <ac:spMk id="11" creationId="{9301174D-1655-BB4C-9B8D-5D984FAD7711}"/>
          </ac:spMkLst>
        </pc:spChg>
        <pc:spChg chg="del">
          <ac:chgData name="Nicholas Car" userId="9200765edd8223da" providerId="LiveId" clId="{84E18E06-798C-C546-922E-AD0C8B3D4A73}" dt="2019-09-12T04:24:00.465" v="3883" actId="478"/>
          <ac:spMkLst>
            <pc:docMk/>
            <pc:sldMk cId="4256464731" sldId="348"/>
            <ac:spMk id="12" creationId="{1D513DA5-8874-6641-A3EB-E44C806AC0EB}"/>
          </ac:spMkLst>
        </pc:spChg>
        <pc:spChg chg="del">
          <ac:chgData name="Nicholas Car" userId="9200765edd8223da" providerId="LiveId" clId="{84E18E06-798C-C546-922E-AD0C8B3D4A73}" dt="2019-09-12T04:24:00.465" v="3883" actId="478"/>
          <ac:spMkLst>
            <pc:docMk/>
            <pc:sldMk cId="4256464731" sldId="348"/>
            <ac:spMk id="14" creationId="{911F5DF5-6537-FA48-8892-16D8A1B83C34}"/>
          </ac:spMkLst>
        </pc:spChg>
        <pc:spChg chg="del">
          <ac:chgData name="Nicholas Car" userId="9200765edd8223da" providerId="LiveId" clId="{84E18E06-798C-C546-922E-AD0C8B3D4A73}" dt="2019-09-12T04:24:00.465" v="3883" actId="478"/>
          <ac:spMkLst>
            <pc:docMk/>
            <pc:sldMk cId="4256464731" sldId="348"/>
            <ac:spMk id="15" creationId="{F56A7ACD-4DD5-1E4D-A199-3BA7D2149A9A}"/>
          </ac:spMkLst>
        </pc:spChg>
        <pc:picChg chg="del">
          <ac:chgData name="Nicholas Car" userId="9200765edd8223da" providerId="LiveId" clId="{84E18E06-798C-C546-922E-AD0C8B3D4A73}" dt="2019-09-12T04:24:00.465" v="3883" actId="478"/>
          <ac:picMkLst>
            <pc:docMk/>
            <pc:sldMk cId="4256464731" sldId="348"/>
            <ac:picMk id="23" creationId="{440E744F-6169-8744-8B04-469FD6081243}"/>
          </ac:picMkLst>
        </pc:picChg>
        <pc:picChg chg="del">
          <ac:chgData name="Nicholas Car" userId="9200765edd8223da" providerId="LiveId" clId="{84E18E06-798C-C546-922E-AD0C8B3D4A73}" dt="2019-09-12T04:24:00.465" v="3883" actId="478"/>
          <ac:picMkLst>
            <pc:docMk/>
            <pc:sldMk cId="4256464731" sldId="348"/>
            <ac:picMk id="24" creationId="{79CC0C08-745E-EF40-A9B3-B337D8F7725B}"/>
          </ac:picMkLst>
        </pc:picChg>
        <pc:picChg chg="del">
          <ac:chgData name="Nicholas Car" userId="9200765edd8223da" providerId="LiveId" clId="{84E18E06-798C-C546-922E-AD0C8B3D4A73}" dt="2019-09-12T04:24:00.465" v="3883" actId="478"/>
          <ac:picMkLst>
            <pc:docMk/>
            <pc:sldMk cId="4256464731" sldId="348"/>
            <ac:picMk id="30" creationId="{22A3E8D5-D788-0840-ACF8-8170A03D51B7}"/>
          </ac:picMkLst>
        </pc:picChg>
        <pc:cxnChg chg="del mod">
          <ac:chgData name="Nicholas Car" userId="9200765edd8223da" providerId="LiveId" clId="{84E18E06-798C-C546-922E-AD0C8B3D4A73}" dt="2019-09-12T04:24:00.465" v="3883" actId="478"/>
          <ac:cxnSpMkLst>
            <pc:docMk/>
            <pc:sldMk cId="4256464731" sldId="348"/>
            <ac:cxnSpMk id="16" creationId="{0018EEFF-9140-AC46-B36A-9665D9E1BF29}"/>
          </ac:cxnSpMkLst>
        </pc:cxnChg>
        <pc:cxnChg chg="del mod">
          <ac:chgData name="Nicholas Car" userId="9200765edd8223da" providerId="LiveId" clId="{84E18E06-798C-C546-922E-AD0C8B3D4A73}" dt="2019-09-12T04:24:00.465" v="3883" actId="478"/>
          <ac:cxnSpMkLst>
            <pc:docMk/>
            <pc:sldMk cId="4256464731" sldId="348"/>
            <ac:cxnSpMk id="18" creationId="{83BA5FA5-3685-0B40-8F11-A3847F387C29}"/>
          </ac:cxnSpMkLst>
        </pc:cxnChg>
        <pc:cxnChg chg="del mod">
          <ac:chgData name="Nicholas Car" userId="9200765edd8223da" providerId="LiveId" clId="{84E18E06-798C-C546-922E-AD0C8B3D4A73}" dt="2019-09-12T04:24:00.465" v="3883" actId="478"/>
          <ac:cxnSpMkLst>
            <pc:docMk/>
            <pc:sldMk cId="4256464731" sldId="348"/>
            <ac:cxnSpMk id="20" creationId="{3C2BFAE5-93C9-284C-BBC5-53509E16E8ED}"/>
          </ac:cxnSpMkLst>
        </pc:cxnChg>
      </pc:sldChg>
    </pc:docChg>
  </pc:docChgLst>
  <pc:docChgLst>
    <pc:chgData name="Nicholas Car" userId="9200765edd8223da" providerId="LiveId" clId="{D7B80222-CE1E-6E4F-AA85-07B67A5B8CA3}"/>
    <pc:docChg chg="undo modSld">
      <pc:chgData name="Nicholas Car" userId="9200765edd8223da" providerId="LiveId" clId="{D7B80222-CE1E-6E4F-AA85-07B67A5B8CA3}" dt="2019-10-17T01:38:44.936" v="5" actId="20577"/>
      <pc:docMkLst>
        <pc:docMk/>
      </pc:docMkLst>
      <pc:sldChg chg="modSp">
        <pc:chgData name="Nicholas Car" userId="9200765edd8223da" providerId="LiveId" clId="{D7B80222-CE1E-6E4F-AA85-07B67A5B8CA3}" dt="2019-10-17T01:38:44.936" v="5" actId="20577"/>
        <pc:sldMkLst>
          <pc:docMk/>
          <pc:sldMk cId="605471985" sldId="262"/>
        </pc:sldMkLst>
        <pc:spChg chg="mod">
          <ac:chgData name="Nicholas Car" userId="9200765edd8223da" providerId="LiveId" clId="{D7B80222-CE1E-6E4F-AA85-07B67A5B8CA3}" dt="2019-10-17T01:38:44.936" v="5" actId="20577"/>
          <ac:spMkLst>
            <pc:docMk/>
            <pc:sldMk cId="605471985" sldId="262"/>
            <ac:spMk id="3" creationId="{23F6EAEE-1B0C-0C47-94E7-D6CC668A99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CB6A4-6185-8D48-B03D-C7D498898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8C51B-A906-594B-AB50-5F98F59EEA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468E-5CC8-4349-85CC-309D2E5F0F6D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0368F-CA65-EE49-875C-C32A4698D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DB6C1-731D-C24B-8879-37BEF7B63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EA72-24BA-8A49-8B13-5335369B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nicholas.car@surroundaustralia.co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linkedin.com/in/nicholascar/" TargetMode="External"/><Relationship Id="rId4" Type="http://schemas.openxmlformats.org/officeDocument/2006/relationships/hyperlink" Target="https://surroundaustralia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7F2B30-E2A7-5141-A331-3D411F40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915" y="142302"/>
            <a:ext cx="5968472" cy="2387600"/>
          </a:xfrm>
        </p:spPr>
        <p:txBody>
          <a:bodyPr>
            <a:normAutofit/>
          </a:bodyPr>
          <a:lstStyle>
            <a:lvl1pPr>
              <a:defRPr sz="4950" b="0">
                <a:solidFill>
                  <a:srgbClr val="232D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5865B6E-233F-F04C-BCAB-BC4560682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7915" y="2529902"/>
            <a:ext cx="5968472" cy="165576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ADB268-E4F3-7D48-B9DB-3B8F9D076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340516"/>
            <a:ext cx="2474842" cy="517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6C737A-2E0A-E947-9ED1-7067AEA17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74" y="36215"/>
            <a:ext cx="2622565" cy="2617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679649-B6ED-9A4C-982B-B17152274868}"/>
              </a:ext>
            </a:extLst>
          </p:cNvPr>
          <p:cNvSpPr txBox="1"/>
          <p:nvPr userDrawn="1"/>
        </p:nvSpPr>
        <p:spPr>
          <a:xfrm>
            <a:off x="2374785" y="6388414"/>
            <a:ext cx="262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Australia Pty Ltd.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C2CAF-D09D-B246-B689-EC11FFC57572}"/>
              </a:ext>
            </a:extLst>
          </p:cNvPr>
          <p:cNvSpPr txBox="1"/>
          <p:nvPr userDrawn="1"/>
        </p:nvSpPr>
        <p:spPr>
          <a:xfrm>
            <a:off x="4984780" y="6469205"/>
            <a:ext cx="37916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Intelligence Within Organisations</a:t>
            </a:r>
          </a:p>
        </p:txBody>
      </p:sp>
    </p:spTree>
    <p:extLst>
      <p:ext uri="{BB962C8B-B14F-4D97-AF65-F5344CB8AC3E}">
        <p14:creationId xmlns:p14="http://schemas.microsoft.com/office/powerpoint/2010/main" val="2647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D0F9-A050-BC46-9274-AE56EC6A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C7B6F-846C-404A-9599-C120F14E7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89A37-65F6-A546-9CF7-700DCB8D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C6D35-1F12-4F43-8D8C-28B21F0A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4B2E-5332-9741-B4F6-D197E55F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712BD-74C5-194A-BA2D-8CFA37C7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4D2C0-02AE-E04B-8713-F4E9A0290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C280C-9979-0D4F-8879-1E3F867C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3628-13B0-B34F-B229-520DEEB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61DE-198B-554D-860E-9610C94A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AEF2-1B4B-2F40-A657-F886D9E0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6732-8F96-5F46-BD16-1135739A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88F4D-1E46-574F-B548-CB5A8B78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6356351"/>
            <a:ext cx="1703921" cy="365125"/>
          </a:xfrm>
        </p:spPr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3653-0C7D-184C-BBA4-76B99A5B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08332-B787-344E-A19B-1B412B2B7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0765" y="6262205"/>
            <a:ext cx="494293" cy="504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D4DF66-3BEF-F949-B6F3-759399C5375B}"/>
              </a:ext>
            </a:extLst>
          </p:cNvPr>
          <p:cNvSpPr txBox="1"/>
          <p:nvPr userDrawn="1"/>
        </p:nvSpPr>
        <p:spPr>
          <a:xfrm>
            <a:off x="3635058" y="6295169"/>
            <a:ext cx="26315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 Australia Pty Ltd </a:t>
            </a:r>
            <a:br>
              <a:rPr lang="en-US" sz="13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 Intelligence Within  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5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3F2F-AAC5-C54F-8172-02D970D0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ADB3-1178-244C-8981-B688D84E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9916-B42D-EB45-B35D-D6D092AA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BEE8D-B15E-9948-8AF3-20CE71F0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AE2CB-4B93-5549-BA72-DC3B167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44BD-F200-D04C-8852-ADB7DCD79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50" b="1">
                <a:solidFill>
                  <a:srgbClr val="232D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CCEEA-D675-F846-9C27-ABEDB99A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677228" cy="365125"/>
          </a:xfrm>
        </p:spPr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1F9EA-A3E7-284D-9040-B14D1CAE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A8190C-C8ED-594C-896F-72D154FA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086" y="6356351"/>
            <a:ext cx="3841474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SURROUND Australia Pty Ltd, </a:t>
            </a:r>
            <a:r>
              <a:rPr lang="en-US" i="1" dirty="0"/>
              <a:t>Enhancing Intelligence Within </a:t>
            </a:r>
            <a:r>
              <a:rPr lang="en-US" i="1" dirty="0" err="1"/>
              <a:t>Organisations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D3897-8943-0A42-BEE8-DC562DC60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9157" y="4373828"/>
            <a:ext cx="2474843" cy="2484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715F03-2A33-2346-BDD6-441F3E6F4718}"/>
              </a:ext>
            </a:extLst>
          </p:cNvPr>
          <p:cNvSpPr txBox="1"/>
          <p:nvPr userDrawn="1"/>
        </p:nvSpPr>
        <p:spPr>
          <a:xfrm>
            <a:off x="621195" y="2553637"/>
            <a:ext cx="33445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Nicholas Car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Systems Architect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SURROUND Australia Pty Ltd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i="1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nicholas.car@surroundaustralia.com</a:t>
            </a:r>
            <a:endParaRPr lang="en-GB" sz="1350" i="1" dirty="0">
              <a:solidFill>
                <a:srgbClr val="57245A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+61 477 560 177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i="1" dirty="0">
                <a:solidFill>
                  <a:srgbClr val="57245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https://surroundaustralia.com</a:t>
            </a:r>
            <a:r>
              <a:rPr lang="en-GB" sz="1350" i="1" dirty="0">
                <a:solidFill>
                  <a:srgbClr val="57245A"/>
                </a:solidFill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350" i="1" dirty="0">
              <a:solidFill>
                <a:srgbClr val="57245A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LinkedIn:</a:t>
            </a:r>
            <a:br>
              <a:rPr lang="en-US" sz="1400" dirty="0"/>
            </a:br>
            <a:r>
              <a:rPr lang="en-US" sz="1400" i="1" dirty="0">
                <a:solidFill>
                  <a:srgbClr val="57245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https://www.linkedin.com/in/nicholascar/</a:t>
            </a:r>
            <a:r>
              <a:rPr lang="en-US" sz="1400" i="1" dirty="0">
                <a:solidFill>
                  <a:srgbClr val="57245A"/>
                </a:solidFill>
              </a:rPr>
              <a:t>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50" dirty="0">
              <a:solidFill>
                <a:srgbClr val="57245A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350" i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350" i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350" i="1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976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39A1-FB2E-E04E-8B3D-C23C91A8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117A4-9D31-E144-8487-A8A2DC731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3EF01-D54E-B142-AE13-A0535CFC8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7B963-0276-524C-90A5-25209A2A8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DE746-BE9A-6B4D-8D75-2B11D1DC0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B0ADE-5464-BC49-A485-B86473BC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F5D15-5841-2F47-89D8-73604DC0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7C00A-3033-0D4F-8864-116027F2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4D66-319F-884F-AC6B-4B3D2ACE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4D1EF-1D53-6840-9276-9F96D016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02015-B9C7-844F-A630-9F204010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C531B-9EAD-9A47-926F-485FA2C7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3AA7E-B2DB-5644-B92B-AB6652E8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B4B0E-9CED-1746-A9BC-E900C485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B9C0E-77E0-5848-864D-84F9A01B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B559-6B22-6248-A066-F13A9827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7D0A-AD82-7943-8F31-52C86379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01E32-BFA4-774A-9ACA-98DDFC4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136C3-AA14-D540-812C-B69FC7F7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F21A2-091E-AF41-9E75-938F550F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B4FA5-B595-D742-916A-D1132B3C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7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010F-53E0-7E46-A5ED-4D6AF22F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9091B-685E-4D47-AA6A-9C896879C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4C2C-1E4E-5048-BDAD-A432B26D7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18239-ED6E-4D46-99E3-F0319928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8781A-1863-7443-9AF3-0E316CDC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C69B-880E-624B-BB36-107095B2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1D545-8E2A-2245-B929-30FEBAD6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A0854-2B1B-DA4F-ADFA-7DA4B611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3774-CE7F-4C42-B6BC-55AD29BAB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125C-8269-694B-B43D-F9BA86D076B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090D5-5030-FB42-AF7B-76EB14D1E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F79A-59E8-1D4F-B722-472B4044E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F7C8-DF38-9349-AB18-143FAC76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inked.data.gov.a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nked.data.gov.a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nicholasca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holas.car@surroundaustralia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nicholasca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holas.car@surroundaustralia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nicholasca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holas.car@surroundaustralia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d.data.gov.au/" TargetMode="External"/><Relationship Id="rId5" Type="http://schemas.openxmlformats.org/officeDocument/2006/relationships/hyperlink" Target="mailto:nicholas.car@surroundaustralia.com" TargetMode="External"/><Relationship Id="rId4" Type="http://schemas.openxmlformats.org/officeDocument/2006/relationships/hyperlink" Target="https://www.linkedin.com/in/nicholasca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liked/data.giv.au/contractedcatchment/1210119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liked/data.giv.au/contractedcatchment/1210119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lod-cloud.ne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lod-cloud.ne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lod-cloud.ne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7B76-74FA-E142-9AC0-863F7032F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915" y="347500"/>
            <a:ext cx="5968472" cy="1790700"/>
          </a:xfrm>
        </p:spPr>
        <p:txBody>
          <a:bodyPr>
            <a:normAutofit/>
          </a:bodyPr>
          <a:lstStyle/>
          <a:p>
            <a:r>
              <a:rPr lang="en-AU" b="1" dirty="0"/>
              <a:t>League of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AA4BC-B883-CB4C-AB57-D13933A1E20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67550" y="1741966"/>
            <a:ext cx="5968472" cy="74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Data Consolidation from Various Sources, Locations and Technologies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53752-96CC-3448-BE39-DF8AC2D64D27}"/>
              </a:ext>
            </a:extLst>
          </p:cNvPr>
          <p:cNvSpPr txBox="1"/>
          <p:nvPr/>
        </p:nvSpPr>
        <p:spPr>
          <a:xfrm>
            <a:off x="2867550" y="4309527"/>
            <a:ext cx="5899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Nicholas J. Car</a:t>
            </a:r>
          </a:p>
          <a:p>
            <a:r>
              <a:rPr lang="en-US" i="1" dirty="0"/>
              <a:t>Data Systems Architect</a:t>
            </a:r>
            <a:r>
              <a:rPr lang="en-US" dirty="0"/>
              <a:t>, SURROUND Australia Pty Ltd</a:t>
            </a:r>
          </a:p>
          <a:p>
            <a:endParaRPr lang="en-US" dirty="0"/>
          </a:p>
          <a:p>
            <a:r>
              <a:rPr lang="en-US" i="1" dirty="0"/>
              <a:t>Co-Chair</a:t>
            </a:r>
            <a:r>
              <a:rPr lang="en-US" dirty="0"/>
              <a:t>, Australian Government Linked Data Working Group</a:t>
            </a:r>
          </a:p>
          <a:p>
            <a:r>
              <a:rPr lang="en-US" dirty="0">
                <a:hlinkClick r:id="rId2"/>
              </a:rPr>
              <a:t>http://linked.data.gov.au</a:t>
            </a: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6A7186-DE26-B840-81E1-D3F0CA31CA39}"/>
              </a:ext>
            </a:extLst>
          </p:cNvPr>
          <p:cNvSpPr txBox="1">
            <a:spLocks/>
          </p:cNvSpPr>
          <p:nvPr/>
        </p:nvSpPr>
        <p:spPr>
          <a:xfrm>
            <a:off x="2867550" y="3693544"/>
            <a:ext cx="5968472" cy="3714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i="1" dirty="0" err="1"/>
              <a:t>NextBigTechAsia</a:t>
            </a:r>
            <a:r>
              <a:rPr lang="en-AU" dirty="0"/>
              <a:t>, 12</a:t>
            </a:r>
            <a:r>
              <a:rPr lang="en-AU" baseline="30000" dirty="0"/>
              <a:t>th</a:t>
            </a:r>
            <a:r>
              <a:rPr lang="en-AU" dirty="0"/>
              <a:t> September,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4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>
                <a:solidFill>
                  <a:schemeClr val="tx1"/>
                </a:solidFill>
              </a:rPr>
              <a:t>the competitive landscape has become highly disruptive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AU" dirty="0">
                <a:solidFill>
                  <a:schemeClr val="tx1"/>
                </a:solidFill>
              </a:rPr>
              <a:t>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28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>
                <a:solidFill>
                  <a:schemeClr val="tx1"/>
                </a:solidFill>
              </a:rPr>
              <a:t>the competitive landscape has become </a:t>
            </a:r>
            <a:r>
              <a:rPr lang="en-AU" b="1" u="sng" dirty="0">
                <a:solidFill>
                  <a:schemeClr val="tx1"/>
                </a:solidFill>
              </a:rPr>
              <a:t>highly disruptive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AU" dirty="0">
                <a:solidFill>
                  <a:schemeClr val="tx1"/>
                </a:solidFill>
              </a:rPr>
              <a:t>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5DF1B94-D098-8B4B-990A-C66992AF942B}"/>
              </a:ext>
            </a:extLst>
          </p:cNvPr>
          <p:cNvSpPr/>
          <p:nvPr/>
        </p:nvSpPr>
        <p:spPr>
          <a:xfrm>
            <a:off x="4731026" y="1003852"/>
            <a:ext cx="2673626" cy="1199057"/>
          </a:xfrm>
          <a:prstGeom prst="wedgeRoundRectCallout">
            <a:avLst>
              <a:gd name="adj1" fmla="val 27297"/>
              <a:gd name="adj2" fmla="val 116345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Maybe, but my whole IT career to date has been disrupted!</a:t>
            </a:r>
          </a:p>
        </p:txBody>
      </p:sp>
    </p:spTree>
    <p:extLst>
      <p:ext uri="{BB962C8B-B14F-4D97-AF65-F5344CB8AC3E}">
        <p14:creationId xmlns:p14="http://schemas.microsoft.com/office/powerpoint/2010/main" val="26492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>
                <a:solidFill>
                  <a:schemeClr val="tx1"/>
                </a:solidFill>
              </a:rPr>
              <a:t>forcing companies to analyse new market trends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78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b="1" u="sng" dirty="0">
                <a:solidFill>
                  <a:schemeClr val="tx1"/>
                </a:solidFill>
              </a:rPr>
              <a:t>forcing</a:t>
            </a:r>
            <a:r>
              <a:rPr lang="en-AU" dirty="0">
                <a:solidFill>
                  <a:schemeClr val="tx1"/>
                </a:solidFill>
              </a:rPr>
              <a:t> companies to analyse new market trends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09BA457-AF5E-A044-ADBD-4C9A4C1219FA}"/>
              </a:ext>
            </a:extLst>
          </p:cNvPr>
          <p:cNvSpPr/>
          <p:nvPr/>
        </p:nvSpPr>
        <p:spPr>
          <a:xfrm>
            <a:off x="4731026" y="1003852"/>
            <a:ext cx="2673626" cy="1199057"/>
          </a:xfrm>
          <a:prstGeom prst="wedgeRoundRectCallout">
            <a:avLst>
              <a:gd name="adj1" fmla="val -142963"/>
              <a:gd name="adj2" fmla="val 158620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companies, others still have a “day job”. Which one are you in?</a:t>
            </a:r>
          </a:p>
        </p:txBody>
      </p:sp>
    </p:spTree>
    <p:extLst>
      <p:ext uri="{BB962C8B-B14F-4D97-AF65-F5344CB8AC3E}">
        <p14:creationId xmlns:p14="http://schemas.microsoft.com/office/powerpoint/2010/main" val="29316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>
                <a:solidFill>
                  <a:schemeClr val="tx1"/>
                </a:solidFill>
              </a:rPr>
              <a:t>improve operational efficiency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24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b="1" u="sng" dirty="0">
                <a:solidFill>
                  <a:schemeClr val="tx1"/>
                </a:solidFill>
              </a:rPr>
              <a:t>improve</a:t>
            </a:r>
            <a:r>
              <a:rPr lang="en-AU" dirty="0">
                <a:solidFill>
                  <a:schemeClr val="tx1"/>
                </a:solidFill>
              </a:rPr>
              <a:t> operational efficiency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CA6DA6B-B17F-2543-BB93-8802CF65B440}"/>
              </a:ext>
            </a:extLst>
          </p:cNvPr>
          <p:cNvSpPr/>
          <p:nvPr/>
        </p:nvSpPr>
        <p:spPr>
          <a:xfrm>
            <a:off x="4731026" y="1222512"/>
            <a:ext cx="1898374" cy="1222513"/>
          </a:xfrm>
          <a:prstGeom prst="wedgeRoundRectCallout">
            <a:avLst>
              <a:gd name="adj1" fmla="val -116898"/>
              <a:gd name="adj2" fmla="val 171515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Overall yes, but beware of over-investment without return</a:t>
            </a:r>
          </a:p>
        </p:txBody>
      </p:sp>
    </p:spTree>
    <p:extLst>
      <p:ext uri="{BB962C8B-B14F-4D97-AF65-F5344CB8AC3E}">
        <p14:creationId xmlns:p14="http://schemas.microsoft.com/office/powerpoint/2010/main" val="76544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b="1" u="sng" dirty="0">
                <a:solidFill>
                  <a:schemeClr val="tx1"/>
                </a:solidFill>
              </a:rPr>
              <a:t>improve</a:t>
            </a:r>
            <a:r>
              <a:rPr lang="en-AU" dirty="0">
                <a:solidFill>
                  <a:schemeClr val="tx1"/>
                </a:solidFill>
              </a:rPr>
              <a:t> operational efficiency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3F5B6C8-F111-6442-855E-C5F8A4ACB3B3}"/>
              </a:ext>
            </a:extLst>
          </p:cNvPr>
          <p:cNvSpPr/>
          <p:nvPr/>
        </p:nvSpPr>
        <p:spPr>
          <a:xfrm>
            <a:off x="7159487" y="230190"/>
            <a:ext cx="1898374" cy="1222513"/>
          </a:xfrm>
          <a:prstGeom prst="wedgeRoundRectCallout">
            <a:avLst>
              <a:gd name="adj1" fmla="val -73966"/>
              <a:gd name="adj2" fmla="val 78019"/>
              <a:gd name="adj3" fmla="val 16667"/>
            </a:avLst>
          </a:prstGeom>
          <a:solidFill>
            <a:srgbClr val="5724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Aust. Govt. is proceeding, but  with caution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43707F3-B064-9347-B8EB-989FCB496021}"/>
              </a:ext>
            </a:extLst>
          </p:cNvPr>
          <p:cNvSpPr/>
          <p:nvPr/>
        </p:nvSpPr>
        <p:spPr>
          <a:xfrm>
            <a:off x="4731026" y="1222512"/>
            <a:ext cx="1898374" cy="1222513"/>
          </a:xfrm>
          <a:prstGeom prst="wedgeRoundRectCallout">
            <a:avLst>
              <a:gd name="adj1" fmla="val -116898"/>
              <a:gd name="adj2" fmla="val 171515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Overall yes, but beware of over-investment without return</a:t>
            </a:r>
          </a:p>
        </p:txBody>
      </p:sp>
    </p:spTree>
    <p:extLst>
      <p:ext uri="{BB962C8B-B14F-4D97-AF65-F5344CB8AC3E}">
        <p14:creationId xmlns:p14="http://schemas.microsoft.com/office/powerpoint/2010/main" val="130769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>
                <a:solidFill>
                  <a:schemeClr val="tx1"/>
                </a:solidFill>
              </a:rPr>
              <a:t>and find appropriate keys to innovation</a:t>
            </a:r>
            <a:r>
              <a:rPr lang="en-AU" dirty="0"/>
              <a:t>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72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>
                <a:solidFill>
                  <a:schemeClr val="tx1"/>
                </a:solidFill>
              </a:rPr>
              <a:t>and find appropriate </a:t>
            </a:r>
            <a:r>
              <a:rPr lang="en-AU" b="1" u="sng" dirty="0">
                <a:solidFill>
                  <a:schemeClr val="tx1"/>
                </a:solidFill>
              </a:rPr>
              <a:t>keys to innovation</a:t>
            </a:r>
            <a:r>
              <a:rPr lang="en-AU" dirty="0"/>
              <a:t>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5BA2E33-A623-854E-A165-069233867C4F}"/>
              </a:ext>
            </a:extLst>
          </p:cNvPr>
          <p:cNvSpPr/>
          <p:nvPr/>
        </p:nvSpPr>
        <p:spPr>
          <a:xfrm>
            <a:off x="4731026" y="1262270"/>
            <a:ext cx="1789044" cy="940639"/>
          </a:xfrm>
          <a:prstGeom prst="wedgeRoundRectCallout">
            <a:avLst>
              <a:gd name="adj1" fmla="val -15282"/>
              <a:gd name="adj2" fmla="val 279259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Government-supported keys today</a:t>
            </a:r>
          </a:p>
        </p:txBody>
      </p:sp>
    </p:spTree>
    <p:extLst>
      <p:ext uri="{BB962C8B-B14F-4D97-AF65-F5344CB8AC3E}">
        <p14:creationId xmlns:p14="http://schemas.microsoft.com/office/powerpoint/2010/main" val="98484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AU" dirty="0"/>
              <a:t>Previous presentations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lnSpc>
                <a:spcPct val="150000"/>
              </a:lnSpc>
              <a:buNone/>
            </a:pPr>
            <a:r>
              <a:rPr lang="en-AU" b="1" u="sng" dirty="0"/>
              <a:t>Session</a:t>
            </a:r>
            <a:r>
              <a:rPr lang="en-AU" u="sng" dirty="0"/>
              <a:t>: 	Public Sector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b="1" dirty="0"/>
              <a:t>Talk</a:t>
            </a:r>
            <a:r>
              <a:rPr lang="en-AU" dirty="0"/>
              <a:t>:		UK Perspective (govt AI sector deal)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b="1" dirty="0"/>
              <a:t>Panel</a:t>
            </a:r>
            <a:r>
              <a:rPr lang="en-AU" dirty="0"/>
              <a:t>:		AI in the Real World Applications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b="1" dirty="0"/>
              <a:t>Talk</a:t>
            </a:r>
            <a:r>
              <a:rPr lang="en-AU" dirty="0"/>
              <a:t>:		Roadmap of AI Leading Government Transformation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b="1" dirty="0"/>
              <a:t>Talk</a:t>
            </a:r>
            <a:r>
              <a:rPr lang="en-AU" dirty="0"/>
              <a:t>:		Guardian of Security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b="1" dirty="0"/>
              <a:t>Talk</a:t>
            </a:r>
            <a:r>
              <a:rPr lang="en-AU" dirty="0"/>
              <a:t>:		AI Making a Difference in the Public Sector Around the World</a:t>
            </a:r>
            <a:br>
              <a:rPr lang="en-AU" dirty="0"/>
            </a:br>
            <a:r>
              <a:rPr lang="en-AU" b="1" dirty="0"/>
              <a:t>Talk</a:t>
            </a:r>
            <a:r>
              <a:rPr lang="en-AU" dirty="0"/>
              <a:t>:		Policy-Making by Mining The Mind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7B76-74FA-E142-9AC0-863F7032F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915" y="347500"/>
            <a:ext cx="5968472" cy="1790700"/>
          </a:xfrm>
        </p:spPr>
        <p:txBody>
          <a:bodyPr>
            <a:normAutofit/>
          </a:bodyPr>
          <a:lstStyle/>
          <a:p>
            <a:r>
              <a:rPr lang="en-AU" b="1" dirty="0"/>
              <a:t>League of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AA4BC-B883-CB4C-AB57-D13933A1E20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67550" y="1741966"/>
            <a:ext cx="5968472" cy="74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Data Consolidation from Various Sources, Locations and Technologies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53752-96CC-3448-BE39-DF8AC2D64D27}"/>
              </a:ext>
            </a:extLst>
          </p:cNvPr>
          <p:cNvSpPr txBox="1"/>
          <p:nvPr/>
        </p:nvSpPr>
        <p:spPr>
          <a:xfrm>
            <a:off x="2867550" y="4309527"/>
            <a:ext cx="5899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Nicholas J. Car</a:t>
            </a:r>
          </a:p>
          <a:p>
            <a:r>
              <a:rPr lang="en-US" i="1" dirty="0"/>
              <a:t>Data Systems Architect</a:t>
            </a:r>
            <a:r>
              <a:rPr lang="en-US" dirty="0"/>
              <a:t>, SURROUND Australia Pty Ltd</a:t>
            </a:r>
          </a:p>
          <a:p>
            <a:endParaRPr lang="en-US" dirty="0"/>
          </a:p>
          <a:p>
            <a:r>
              <a:rPr lang="en-US" i="1" dirty="0"/>
              <a:t>Co-Chair</a:t>
            </a:r>
            <a:r>
              <a:rPr lang="en-US" dirty="0"/>
              <a:t>, Australian Government Linked Data Working Group</a:t>
            </a:r>
          </a:p>
          <a:p>
            <a:r>
              <a:rPr lang="en-US" dirty="0">
                <a:hlinkClick r:id="rId2"/>
              </a:rPr>
              <a:t>http://linked.data.gov.au</a:t>
            </a: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6A7186-DE26-B840-81E1-D3F0CA31CA39}"/>
              </a:ext>
            </a:extLst>
          </p:cNvPr>
          <p:cNvSpPr txBox="1">
            <a:spLocks/>
          </p:cNvSpPr>
          <p:nvPr/>
        </p:nvSpPr>
        <p:spPr>
          <a:xfrm>
            <a:off x="2867550" y="3693544"/>
            <a:ext cx="5968472" cy="3714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i="1" dirty="0" err="1"/>
              <a:t>NextBigTechAsia</a:t>
            </a:r>
            <a:r>
              <a:rPr lang="en-AU" dirty="0"/>
              <a:t>, 12</a:t>
            </a:r>
            <a:r>
              <a:rPr lang="en-AU" baseline="30000" dirty="0"/>
              <a:t>th</a:t>
            </a:r>
            <a:r>
              <a:rPr lang="en-AU" dirty="0"/>
              <a:t> September,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D595D-EEE6-DD41-B48B-88FC975996D8}"/>
              </a:ext>
            </a:extLst>
          </p:cNvPr>
          <p:cNvSpPr txBox="1"/>
          <p:nvPr/>
        </p:nvSpPr>
        <p:spPr>
          <a:xfrm>
            <a:off x="2488920" y="5044227"/>
            <a:ext cx="37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{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5EBB2-3342-B848-9BB7-3568EC440254}"/>
              </a:ext>
            </a:extLst>
          </p:cNvPr>
          <p:cNvSpPr txBox="1"/>
          <p:nvPr/>
        </p:nvSpPr>
        <p:spPr>
          <a:xfrm>
            <a:off x="1093605" y="5275059"/>
            <a:ext cx="14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my role today</a:t>
            </a:r>
          </a:p>
        </p:txBody>
      </p:sp>
      <p:pic>
        <p:nvPicPr>
          <p:cNvPr id="38913" name="Picture 1" descr="page1image36353856">
            <a:extLst>
              <a:ext uri="{FF2B5EF4-FFF2-40B4-BE49-F238E27FC236}">
                <a16:creationId xmlns:a16="http://schemas.microsoft.com/office/drawing/2014/main" id="{C355FA9B-4D28-F34D-9417-37DA9160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49" y="4197708"/>
            <a:ext cx="11684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3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Nicholas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AU" i="1" dirty="0"/>
              <a:t>Data Systems Architect </a:t>
            </a:r>
            <a:r>
              <a:rPr lang="en-AU" dirty="0"/>
              <a:t>at a Semantic Data + AI company</a:t>
            </a:r>
          </a:p>
          <a:p>
            <a:r>
              <a:rPr lang="en-AU" dirty="0"/>
              <a:t>Previously a </a:t>
            </a:r>
            <a:r>
              <a:rPr lang="en-AU" i="1" dirty="0"/>
              <a:t>computer scientist </a:t>
            </a:r>
            <a:r>
              <a:rPr lang="en-AU" dirty="0"/>
              <a:t>at Australia’s national research agency, CSIRO </a:t>
            </a:r>
          </a:p>
          <a:p>
            <a:r>
              <a:rPr lang="en-AU" dirty="0"/>
              <a:t>Previously the </a:t>
            </a:r>
            <a:r>
              <a:rPr lang="en-AU" i="1" dirty="0"/>
              <a:t>Data Architect </a:t>
            </a:r>
            <a:r>
              <a:rPr lang="en-AU" dirty="0"/>
              <a:t>at Geoscience Australia, a Big Data agency </a:t>
            </a:r>
          </a:p>
          <a:p>
            <a:endParaRPr lang="en-AU" dirty="0"/>
          </a:p>
          <a:p>
            <a:r>
              <a:rPr lang="en-AU" dirty="0"/>
              <a:t>Works on data integration arrangements &amp; platforms for Australia</a:t>
            </a:r>
          </a:p>
          <a:p>
            <a:r>
              <a:rPr lang="en-AU" dirty="0"/>
              <a:t>Specializes in semantic data systems</a:t>
            </a:r>
          </a:p>
          <a:p>
            <a:r>
              <a:rPr lang="en-AU" dirty="0"/>
              <a:t>Is a World Wide Web consortium standards editor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1025" name="Picture 1" descr="page2image36406496">
            <a:extLst>
              <a:ext uri="{FF2B5EF4-FFF2-40B4-BE49-F238E27FC236}">
                <a16:creationId xmlns:a16="http://schemas.microsoft.com/office/drawing/2014/main" id="{776775A2-97B5-3941-887F-0F6D52A9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14" y="157027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BC739-B0EA-AB42-B6FF-1C6611D34E55}"/>
              </a:ext>
            </a:extLst>
          </p:cNvPr>
          <p:cNvSpPr/>
          <p:nvPr/>
        </p:nvSpPr>
        <p:spPr>
          <a:xfrm>
            <a:off x="3876322" y="37757"/>
            <a:ext cx="3736792" cy="751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https://www.linkedin.com/in/nicholascar/</a:t>
            </a:r>
            <a:r>
              <a:rPr lang="en-US" sz="1600" dirty="0">
                <a:solidFill>
                  <a:srgbClr val="57245A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7245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nicholas.car@surroundaustralia.com</a:t>
            </a:r>
            <a:endParaRPr lang="en-US" sz="1400" dirty="0">
              <a:solidFill>
                <a:srgbClr val="572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7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Nicholas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AU" dirty="0"/>
              <a:t>Today representing the:</a:t>
            </a:r>
            <a:br>
              <a:rPr lang="en-AU" i="1" dirty="0"/>
            </a:br>
            <a:br>
              <a:rPr lang="en-AU" i="1" dirty="0"/>
            </a:br>
            <a:r>
              <a:rPr lang="en-AU" b="1" i="1" dirty="0"/>
              <a:t>	Australian Government Linked Data Working Group</a:t>
            </a:r>
            <a:endParaRPr lang="en-US" sz="2400" b="1" dirty="0"/>
          </a:p>
          <a:p>
            <a:pPr lvl="3"/>
            <a:r>
              <a:rPr lang="en-US" sz="2100" dirty="0"/>
              <a:t>Inter-departmental/governmental collaboration</a:t>
            </a:r>
          </a:p>
          <a:p>
            <a:pPr lvl="3"/>
            <a:r>
              <a:rPr lang="en-US" sz="2100" dirty="0"/>
              <a:t>data management by and for government</a:t>
            </a:r>
          </a:p>
        </p:txBody>
      </p:sp>
      <p:pic>
        <p:nvPicPr>
          <p:cNvPr id="1025" name="Picture 1" descr="page2image36406496">
            <a:extLst>
              <a:ext uri="{FF2B5EF4-FFF2-40B4-BE49-F238E27FC236}">
                <a16:creationId xmlns:a16="http://schemas.microsoft.com/office/drawing/2014/main" id="{776775A2-97B5-3941-887F-0F6D52A9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14" y="157027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BC739-B0EA-AB42-B6FF-1C6611D34E55}"/>
              </a:ext>
            </a:extLst>
          </p:cNvPr>
          <p:cNvSpPr/>
          <p:nvPr/>
        </p:nvSpPr>
        <p:spPr>
          <a:xfrm>
            <a:off x="3876322" y="37757"/>
            <a:ext cx="3736792" cy="751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https://www.linkedin.com/in/nicholascar/</a:t>
            </a:r>
            <a:r>
              <a:rPr lang="en-US" sz="1600" dirty="0">
                <a:solidFill>
                  <a:srgbClr val="57245A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7245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nicholas.car@surroundaustralia.com</a:t>
            </a:r>
            <a:endParaRPr lang="en-US" sz="1400" dirty="0">
              <a:solidFill>
                <a:srgbClr val="572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8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About Nicholas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AU" dirty="0"/>
              <a:t>Today representing the:</a:t>
            </a:r>
            <a:br>
              <a:rPr lang="en-AU" i="1" dirty="0"/>
            </a:br>
            <a:br>
              <a:rPr lang="en-AU" i="1" dirty="0"/>
            </a:br>
            <a:r>
              <a:rPr lang="en-AU" b="1" i="1" dirty="0"/>
              <a:t>	Australian Government Linked Data Working Group</a:t>
            </a:r>
            <a:endParaRPr lang="en-US" sz="2400" b="1" dirty="0"/>
          </a:p>
          <a:p>
            <a:pPr lvl="3"/>
            <a:r>
              <a:rPr lang="en-US" sz="2100" dirty="0"/>
              <a:t>Inter-departmental/governmental collaboration on data management by and for government</a:t>
            </a:r>
          </a:p>
          <a:p>
            <a:pPr lvl="3"/>
            <a:endParaRPr lang="en-US" sz="2100" dirty="0"/>
          </a:p>
          <a:p>
            <a:pPr marL="0" indent="0">
              <a:buNone/>
            </a:pPr>
            <a:r>
              <a:rPr lang="en-US" dirty="0"/>
              <a:t>WG tasks:</a:t>
            </a:r>
          </a:p>
          <a:p>
            <a:pPr lvl="1"/>
            <a:r>
              <a:rPr lang="en-US" sz="2100" dirty="0"/>
              <a:t>imagining</a:t>
            </a:r>
          </a:p>
          <a:p>
            <a:pPr lvl="1"/>
            <a:r>
              <a:rPr lang="en-US" sz="2100" dirty="0"/>
              <a:t>researching</a:t>
            </a:r>
          </a:p>
          <a:p>
            <a:pPr lvl="1"/>
            <a:r>
              <a:rPr lang="en-US" sz="2100" dirty="0"/>
              <a:t>collaborating</a:t>
            </a:r>
          </a:p>
          <a:p>
            <a:pPr lvl="1"/>
            <a:r>
              <a:rPr lang="en-US" sz="2100" dirty="0"/>
              <a:t>educating</a:t>
            </a:r>
          </a:p>
          <a:p>
            <a:pPr lvl="3"/>
            <a:endParaRPr lang="en-US" sz="2100" dirty="0"/>
          </a:p>
        </p:txBody>
      </p:sp>
      <p:pic>
        <p:nvPicPr>
          <p:cNvPr id="1025" name="Picture 1" descr="page2image36406496">
            <a:extLst>
              <a:ext uri="{FF2B5EF4-FFF2-40B4-BE49-F238E27FC236}">
                <a16:creationId xmlns:a16="http://schemas.microsoft.com/office/drawing/2014/main" id="{776775A2-97B5-3941-887F-0F6D52A9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14" y="157027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BC739-B0EA-AB42-B6FF-1C6611D34E55}"/>
              </a:ext>
            </a:extLst>
          </p:cNvPr>
          <p:cNvSpPr/>
          <p:nvPr/>
        </p:nvSpPr>
        <p:spPr>
          <a:xfrm>
            <a:off x="3876322" y="37757"/>
            <a:ext cx="3736792" cy="751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https://www.linkedin.com/in/nicholascar/</a:t>
            </a:r>
            <a:r>
              <a:rPr lang="en-US" sz="1600" dirty="0">
                <a:solidFill>
                  <a:srgbClr val="57245A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7245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nicholas.car@surroundaustralia.com</a:t>
            </a:r>
            <a:endParaRPr lang="en-US" sz="1400" dirty="0">
              <a:solidFill>
                <a:srgbClr val="57245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CA3A6-DA8B-9D4F-AC16-18CDF25C1230}"/>
              </a:ext>
            </a:extLst>
          </p:cNvPr>
          <p:cNvSpPr/>
          <p:nvPr/>
        </p:nvSpPr>
        <p:spPr>
          <a:xfrm>
            <a:off x="4094922" y="6176963"/>
            <a:ext cx="2226365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9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323D9-CF73-1F4A-9FB3-72DE8221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4780"/>
            <a:ext cx="4184374" cy="2863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Nicholas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AU" dirty="0"/>
              <a:t>Today representing the:</a:t>
            </a:r>
            <a:br>
              <a:rPr lang="en-AU" i="1" dirty="0"/>
            </a:br>
            <a:br>
              <a:rPr lang="en-AU" i="1" dirty="0"/>
            </a:br>
            <a:r>
              <a:rPr lang="en-AU" b="1" i="1" dirty="0"/>
              <a:t>	Australian Government Linked Data Working Group</a:t>
            </a:r>
            <a:endParaRPr lang="en-US" sz="2400" b="1" dirty="0"/>
          </a:p>
          <a:p>
            <a:pPr lvl="3"/>
            <a:r>
              <a:rPr lang="en-US" sz="2100" dirty="0"/>
              <a:t>Inter-departmental/governmental collaboration on data management by and for government</a:t>
            </a:r>
          </a:p>
        </p:txBody>
      </p:sp>
      <p:pic>
        <p:nvPicPr>
          <p:cNvPr id="1025" name="Picture 1" descr="page2image36406496">
            <a:extLst>
              <a:ext uri="{FF2B5EF4-FFF2-40B4-BE49-F238E27FC236}">
                <a16:creationId xmlns:a16="http://schemas.microsoft.com/office/drawing/2014/main" id="{776775A2-97B5-3941-887F-0F6D52A9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14" y="157027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BC739-B0EA-AB42-B6FF-1C6611D34E55}"/>
              </a:ext>
            </a:extLst>
          </p:cNvPr>
          <p:cNvSpPr/>
          <p:nvPr/>
        </p:nvSpPr>
        <p:spPr>
          <a:xfrm>
            <a:off x="3876322" y="37757"/>
            <a:ext cx="3736792" cy="751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rgbClr val="57245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https://www.linkedin.com/in/nicholascar/</a:t>
            </a:r>
            <a:r>
              <a:rPr lang="en-US" sz="1600" dirty="0">
                <a:solidFill>
                  <a:srgbClr val="57245A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7245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nicholas.car@surroundaustralia.com</a:t>
            </a:r>
            <a:endParaRPr lang="en-US" sz="1400" dirty="0">
              <a:solidFill>
                <a:srgbClr val="57245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53D08-F0EA-C440-B238-271EA0EFBC7B}"/>
              </a:ext>
            </a:extLst>
          </p:cNvPr>
          <p:cNvSpPr txBox="1"/>
          <p:nvPr/>
        </p:nvSpPr>
        <p:spPr>
          <a:xfrm>
            <a:off x="4458213" y="5426390"/>
            <a:ext cx="372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 </a:t>
            </a:r>
            <a:r>
              <a:rPr lang="en-US" sz="2400" dirty="0">
                <a:solidFill>
                  <a:srgbClr val="57245A"/>
                </a:solidFill>
                <a:sym typeface="Wingdings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http://linked.data.gov.au</a:t>
            </a:r>
            <a:r>
              <a:rPr lang="en-US" sz="2400" dirty="0">
                <a:solidFill>
                  <a:srgbClr val="57245A"/>
                </a:solidFill>
                <a:sym typeface="Wingdings" pitchFamily="2" charset="2"/>
              </a:rPr>
              <a:t> </a:t>
            </a:r>
            <a:endParaRPr lang="en-US" sz="2400" dirty="0">
              <a:solidFill>
                <a:srgbClr val="57245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CA3A6-DA8B-9D4F-AC16-18CDF25C1230}"/>
              </a:ext>
            </a:extLst>
          </p:cNvPr>
          <p:cNvSpPr/>
          <p:nvPr/>
        </p:nvSpPr>
        <p:spPr>
          <a:xfrm>
            <a:off x="4094922" y="6176963"/>
            <a:ext cx="2226365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7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my work</a:t>
            </a:r>
          </a:p>
          <a:p>
            <a:pPr marL="342900" lvl="1" indent="0">
              <a:buNone/>
            </a:pPr>
            <a:endParaRPr lang="en-US" sz="2100" dirty="0"/>
          </a:p>
          <a:p>
            <a:r>
              <a:rPr lang="en-US" sz="2400" dirty="0"/>
              <a:t>Working across all three </a:t>
            </a:r>
            <a:br>
              <a:rPr lang="en-US" sz="2400" dirty="0"/>
            </a:br>
            <a:r>
              <a:rPr lang="en-US" sz="2400" dirty="0"/>
              <a:t>levels of Aust Govt:</a:t>
            </a:r>
          </a:p>
          <a:p>
            <a:pPr lvl="1"/>
            <a:r>
              <a:rPr lang="en-US" sz="2100" dirty="0"/>
              <a:t>Federal, State &amp; Local</a:t>
            </a:r>
          </a:p>
          <a:p>
            <a:pPr lvl="1"/>
            <a:endParaRPr lang="en-US" sz="21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D02D83-1098-B543-942D-FFE27F9F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41" y="242094"/>
            <a:ext cx="40005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4D8DC2-059C-E940-B091-FF1B31E5E49E}"/>
              </a:ext>
            </a:extLst>
          </p:cNvPr>
          <p:cNvSpPr/>
          <p:nvPr/>
        </p:nvSpPr>
        <p:spPr>
          <a:xfrm>
            <a:off x="8100391" y="1928191"/>
            <a:ext cx="79513" cy="99392"/>
          </a:xfrm>
          <a:prstGeom prst="ellipse">
            <a:avLst/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A21B3-648E-1245-A155-BBF5FF804002}"/>
              </a:ext>
            </a:extLst>
          </p:cNvPr>
          <p:cNvSpPr txBox="1"/>
          <p:nvPr/>
        </p:nvSpPr>
        <p:spPr>
          <a:xfrm>
            <a:off x="8158368" y="174452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Brisbane</a:t>
            </a:r>
          </a:p>
        </p:txBody>
      </p:sp>
    </p:spTree>
    <p:extLst>
      <p:ext uri="{BB962C8B-B14F-4D97-AF65-F5344CB8AC3E}">
        <p14:creationId xmlns:p14="http://schemas.microsoft.com/office/powerpoint/2010/main" val="63567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the Australian Government’s Big Tech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dirty="0"/>
              <a:t>Our previous Prime Minister said, in 2015: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“Australian government entities will </a:t>
            </a:r>
            <a:r>
              <a:rPr lang="en-AU" dirty="0"/>
              <a:t>make non-sensitive data </a:t>
            </a:r>
            <a:br>
              <a:rPr lang="en-AU" dirty="0"/>
            </a:br>
            <a:r>
              <a:rPr lang="en-AU" b="1" i="1" dirty="0"/>
              <a:t>open by default</a:t>
            </a:r>
            <a:r>
              <a:rPr lang="en-AU" i="1" dirty="0"/>
              <a:t> </a:t>
            </a:r>
            <a:r>
              <a:rPr lang="en-AU" dirty="0"/>
              <a:t>to contribute to greater innovation and productivity improvements across all sectors of the Australian economy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the Australian Government’s Big Tech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dirty="0"/>
              <a:t>Our previous Prime Minister said, in 2015: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“Australian government entities will </a:t>
            </a:r>
            <a:r>
              <a:rPr lang="en-AU" dirty="0"/>
              <a:t>make non-sensitive data </a:t>
            </a:r>
            <a:br>
              <a:rPr lang="en-AU" dirty="0"/>
            </a:br>
            <a:r>
              <a:rPr lang="en-AU" b="1" i="1" dirty="0"/>
              <a:t>open by default</a:t>
            </a:r>
            <a:r>
              <a:rPr lang="en-AU" i="1" dirty="0"/>
              <a:t> </a:t>
            </a:r>
            <a:r>
              <a:rPr lang="en-AU" dirty="0"/>
              <a:t>to contribute to greater innovation and productivity improvements across all sectors of the Australian economy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What is being done?</a:t>
            </a:r>
          </a:p>
        </p:txBody>
      </p:sp>
    </p:spTree>
    <p:extLst>
      <p:ext uri="{BB962C8B-B14F-4D97-AF65-F5344CB8AC3E}">
        <p14:creationId xmlns:p14="http://schemas.microsoft.com/office/powerpoint/2010/main" val="300090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About the Australian Government’s Big Tech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dirty="0"/>
              <a:t>Our previous Prime Minister said, in 2015: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“Australian government entities will </a:t>
            </a:r>
            <a:r>
              <a:rPr lang="en-AU" dirty="0"/>
              <a:t>make non-sensitive data </a:t>
            </a:r>
            <a:br>
              <a:rPr lang="en-AU" dirty="0"/>
            </a:br>
            <a:r>
              <a:rPr lang="en-AU" b="1" i="1" dirty="0"/>
              <a:t>open by default </a:t>
            </a:r>
            <a:r>
              <a:rPr lang="en-AU" dirty="0"/>
              <a:t>to contribute to greater innovation and productivity improvements across all sectors of the Australian economy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What is being done?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4F4282-D609-3A4B-B2AF-9A451C3B5F95}"/>
              </a:ext>
            </a:extLst>
          </p:cNvPr>
          <p:cNvSpPr/>
          <p:nvPr/>
        </p:nvSpPr>
        <p:spPr>
          <a:xfrm>
            <a:off x="5019260" y="4462669"/>
            <a:ext cx="3051314" cy="1550505"/>
          </a:xfrm>
          <a:prstGeom prst="wedgeRoundRectCallout">
            <a:avLst>
              <a:gd name="adj1" fmla="val -116845"/>
              <a:gd name="adj2" fmla="val 3028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/>
              <a:t>Legal, Governance, Research, Technical, Investment</a:t>
            </a:r>
          </a:p>
        </p:txBody>
      </p:sp>
    </p:spTree>
    <p:extLst>
      <p:ext uri="{BB962C8B-B14F-4D97-AF65-F5344CB8AC3E}">
        <p14:creationId xmlns:p14="http://schemas.microsoft.com/office/powerpoint/2010/main" val="108053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presented at </a:t>
            </a:r>
            <a:r>
              <a:rPr lang="en-US" dirty="0" err="1"/>
              <a:t>NextBigTechAsia</a:t>
            </a:r>
            <a:r>
              <a:rPr lang="en-US" dirty="0"/>
              <a:t> 2018: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AU" dirty="0"/>
              <a:t>How Big Data Can Elevate Better Public Service Delivery</a:t>
            </a:r>
          </a:p>
          <a:p>
            <a:pPr marL="457200" indent="-457200">
              <a:buAutoNum type="arabicPeriod"/>
            </a:pPr>
            <a:r>
              <a:rPr lang="en-AU" dirty="0"/>
              <a:t>The Australian Case Study: Governance of Federated, Federal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440A1-0F57-8844-AD18-CAB458CB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5" y="3765838"/>
            <a:ext cx="4197060" cy="2350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4CC29-0394-8541-9C9A-BE3490E8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74" y="3765838"/>
            <a:ext cx="4196359" cy="23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4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presented at </a:t>
            </a:r>
            <a:r>
              <a:rPr lang="en-US" dirty="0" err="1"/>
              <a:t>NextBigTechAsia</a:t>
            </a:r>
            <a:r>
              <a:rPr lang="en-US" dirty="0"/>
              <a:t> 2018: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AU" dirty="0"/>
              <a:t>How Big Data Can Elevate Better Public Service Delivery</a:t>
            </a:r>
          </a:p>
          <a:p>
            <a:pPr marL="457200" indent="-457200">
              <a:buAutoNum type="arabicPeriod"/>
            </a:pPr>
            <a:r>
              <a:rPr lang="en-AU" dirty="0"/>
              <a:t>The Australian Case Study: Governance of Federated, Federal Data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r>
              <a:rPr lang="en-US" dirty="0"/>
              <a:t>Today I’m building on both of those: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Australia’s League of Data:</a:t>
            </a:r>
          </a:p>
          <a:p>
            <a:pPr lvl="1"/>
            <a:r>
              <a:rPr lang="en-US" sz="2100" dirty="0"/>
              <a:t>improving public service delivery</a:t>
            </a:r>
          </a:p>
          <a:p>
            <a:pPr lvl="1"/>
            <a:r>
              <a:rPr lang="en-US" sz="2100" dirty="0"/>
              <a:t>it is governed, federated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11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078F-AF91-B840-B834-CF97EC75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80AD-840F-9344-92FC-63A43094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Situating</a:t>
            </a:r>
            <a:r>
              <a:rPr lang="en-US" dirty="0"/>
              <a:t> – this presentation among others today</a:t>
            </a:r>
          </a:p>
          <a:p>
            <a:r>
              <a:rPr lang="en-US" b="1" dirty="0"/>
              <a:t>Backgrounding</a:t>
            </a:r>
            <a:r>
              <a:rPr lang="en-US" dirty="0"/>
              <a:t> – Australian government context, my work</a:t>
            </a:r>
          </a:p>
          <a:p>
            <a:r>
              <a:rPr lang="en-US" b="1" dirty="0"/>
              <a:t>Reflecting</a:t>
            </a:r>
            <a:r>
              <a:rPr lang="en-US" dirty="0"/>
              <a:t> – on last year’s presentations</a:t>
            </a:r>
          </a:p>
          <a:p>
            <a:endParaRPr lang="en-US" dirty="0"/>
          </a:p>
          <a:p>
            <a:r>
              <a:rPr lang="en-US" b="1" i="1" dirty="0"/>
              <a:t>Australian Government initiatives</a:t>
            </a:r>
          </a:p>
          <a:p>
            <a:pPr lvl="1"/>
            <a:r>
              <a:rPr lang="en-US" sz="2000" dirty="0"/>
              <a:t>Legal </a:t>
            </a:r>
          </a:p>
          <a:p>
            <a:pPr lvl="1"/>
            <a:r>
              <a:rPr lang="en-US" sz="2000" dirty="0"/>
              <a:t>Governance</a:t>
            </a:r>
          </a:p>
          <a:p>
            <a:pPr lvl="1"/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Technical</a:t>
            </a:r>
          </a:p>
          <a:p>
            <a:pPr lvl="1"/>
            <a:r>
              <a:rPr lang="en-US" sz="2000" dirty="0"/>
              <a:t>Investment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66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2018: </a:t>
            </a:r>
            <a:r>
              <a:rPr lang="en-AU" dirty="0"/>
              <a:t>How Big Data Can Elevate Better Public Service Delivery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Public/Private collaboration</a:t>
            </a:r>
          </a:p>
          <a:p>
            <a:pPr lvl="1"/>
            <a:r>
              <a:rPr lang="en-AU" sz="2100" dirty="0"/>
              <a:t>Analytics for public service delivery</a:t>
            </a:r>
          </a:p>
          <a:p>
            <a:pPr lvl="1"/>
            <a:r>
              <a:rPr lang="en-AU" sz="2100" dirty="0"/>
              <a:t>Real-time data adoption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0C454-2483-2E4D-B28B-62EF9BD5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90"/>
            <a:ext cx="23665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0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2018: </a:t>
            </a:r>
            <a:r>
              <a:rPr lang="en-AU" dirty="0"/>
              <a:t>How Big Data Can Elevate Better Public Service Delivery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Public/Private collaboration</a:t>
            </a:r>
          </a:p>
          <a:p>
            <a:pPr lvl="1"/>
            <a:r>
              <a:rPr lang="en-AU" sz="2100" dirty="0"/>
              <a:t>Analytics for public service delivery</a:t>
            </a:r>
          </a:p>
          <a:p>
            <a:pPr lvl="1"/>
            <a:r>
              <a:rPr lang="en-AU" sz="2100" dirty="0"/>
              <a:t>Real-time data adoption </a:t>
            </a:r>
          </a:p>
          <a:p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6F3B375-1625-0A4C-9CBC-A9C8FFB77ED3}"/>
              </a:ext>
            </a:extLst>
          </p:cNvPr>
          <p:cNvSpPr/>
          <p:nvPr/>
        </p:nvSpPr>
        <p:spPr>
          <a:xfrm>
            <a:off x="5841724" y="2829471"/>
            <a:ext cx="2673626" cy="1199057"/>
          </a:xfrm>
          <a:prstGeom prst="wedgeRoundRectCallout">
            <a:avLst>
              <a:gd name="adj1" fmla="val -107275"/>
              <a:gd name="adj2" fmla="val -23740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“No one has all the answers”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is still the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3DFF5-5205-DF43-A434-4D0F1E73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90"/>
            <a:ext cx="23665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85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2018: </a:t>
            </a:r>
            <a:r>
              <a:rPr lang="en-AU" dirty="0"/>
              <a:t>How Big Data Can Elevate Better Public Service Delivery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Public/Private collaboration</a:t>
            </a:r>
          </a:p>
          <a:p>
            <a:pPr lvl="1"/>
            <a:r>
              <a:rPr lang="en-AU" sz="2100" dirty="0"/>
              <a:t>Analytics for public service delivery</a:t>
            </a:r>
          </a:p>
          <a:p>
            <a:pPr lvl="1"/>
            <a:r>
              <a:rPr lang="en-AU" sz="2100" dirty="0"/>
              <a:t>Real-time data adoption </a:t>
            </a:r>
          </a:p>
          <a:p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6F3B375-1625-0A4C-9CBC-A9C8FFB77ED3}"/>
              </a:ext>
            </a:extLst>
          </p:cNvPr>
          <p:cNvSpPr/>
          <p:nvPr/>
        </p:nvSpPr>
        <p:spPr>
          <a:xfrm>
            <a:off x="5841723" y="3147520"/>
            <a:ext cx="2904711" cy="1623263"/>
          </a:xfrm>
          <a:prstGeom prst="wedgeRoundRectCallout">
            <a:avLst>
              <a:gd name="adj1" fmla="val -75482"/>
              <a:gd name="adj2" fmla="val -30080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Aust Gov is building “analytics hubs”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Going strong but data integration still expensive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C6A4F-C43B-BE47-9FF0-97168E33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90"/>
            <a:ext cx="23665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6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2018: </a:t>
            </a:r>
            <a:r>
              <a:rPr lang="en-AU" dirty="0"/>
              <a:t>How Big Data Can Elevate Better Public Service Delivery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Public/Private collaboration</a:t>
            </a:r>
          </a:p>
          <a:p>
            <a:pPr lvl="1"/>
            <a:r>
              <a:rPr lang="en-AU" sz="2100" dirty="0"/>
              <a:t>Analytics for public service delivery</a:t>
            </a:r>
          </a:p>
          <a:p>
            <a:pPr lvl="1"/>
            <a:r>
              <a:rPr lang="en-AU" sz="2100" dirty="0"/>
              <a:t>Real-time data adoption </a:t>
            </a:r>
          </a:p>
          <a:p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6F3B375-1625-0A4C-9CBC-A9C8FFB77ED3}"/>
              </a:ext>
            </a:extLst>
          </p:cNvPr>
          <p:cNvSpPr/>
          <p:nvPr/>
        </p:nvSpPr>
        <p:spPr>
          <a:xfrm>
            <a:off x="5473976" y="3525210"/>
            <a:ext cx="3302276" cy="1424477"/>
          </a:xfrm>
          <a:prstGeom prst="wedgeRoundRectCallout">
            <a:avLst>
              <a:gd name="adj1" fmla="val -97996"/>
              <a:gd name="adj2" fmla="val -28755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“crossing of domains is the key”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Social collaboration more important than technical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9E4C3-CF54-BD44-9A10-E9E056CD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90"/>
            <a:ext cx="23665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E854B-F2AB-8D45-B0C4-73512DBF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89"/>
            <a:ext cx="2358588" cy="1321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2018: The Australian Case Study: Governance of Federated, Federal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Australian data landscape</a:t>
            </a:r>
          </a:p>
          <a:p>
            <a:pPr lvl="1"/>
            <a:r>
              <a:rPr lang="en-AU" sz="2100" dirty="0"/>
              <a:t>Distributed data production </a:t>
            </a:r>
          </a:p>
          <a:p>
            <a:pPr lvl="1"/>
            <a:r>
              <a:rPr lang="en-AU" sz="2100" dirty="0"/>
              <a:t>Interoperability</a:t>
            </a:r>
          </a:p>
          <a:p>
            <a:pPr lvl="1"/>
            <a:r>
              <a:rPr lang="en-AU" sz="2100" dirty="0"/>
              <a:t>Data harmonisation &amp; integrity </a:t>
            </a:r>
          </a:p>
          <a:p>
            <a:pPr lvl="1"/>
            <a:r>
              <a:rPr lang="en-AU" sz="2100" dirty="0"/>
              <a:t>Summary of aims for industry 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344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2018: The Australian Case Study: Governance of Federated, Federal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Australian data landscape</a:t>
            </a:r>
          </a:p>
          <a:p>
            <a:pPr lvl="1"/>
            <a:r>
              <a:rPr lang="en-AU" sz="2100" dirty="0"/>
              <a:t>Distributed data production </a:t>
            </a:r>
          </a:p>
          <a:p>
            <a:pPr lvl="1"/>
            <a:r>
              <a:rPr lang="en-AU" sz="2100" dirty="0"/>
              <a:t>Interoperability</a:t>
            </a:r>
          </a:p>
          <a:p>
            <a:pPr lvl="1"/>
            <a:r>
              <a:rPr lang="en-AU" sz="2100" dirty="0"/>
              <a:t>Data harmonisation &amp; integrity </a:t>
            </a:r>
          </a:p>
          <a:p>
            <a:pPr lvl="1"/>
            <a:r>
              <a:rPr lang="en-AU" sz="2100" dirty="0"/>
              <a:t>Summary of aims for industry 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AF00DE-05A8-B948-985E-CFB19E999A5F}"/>
              </a:ext>
            </a:extLst>
          </p:cNvPr>
          <p:cNvSpPr/>
          <p:nvPr/>
        </p:nvSpPr>
        <p:spPr>
          <a:xfrm>
            <a:off x="5536096" y="2849349"/>
            <a:ext cx="3448878" cy="1424477"/>
          </a:xfrm>
          <a:prstGeom prst="wedgeRoundRectCallout">
            <a:avLst>
              <a:gd name="adj1" fmla="val -91656"/>
              <a:gd name="adj2" fmla="val -31546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National Innovation &amp; Science Agenda (2015)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Still relevant, longer-term legal &amp; infrastructure investment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BE856-6301-5B40-8E37-4B6B8DA8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89"/>
            <a:ext cx="2358588" cy="1321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3B48B-B41E-E34D-B63B-FC2B5FB0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81" y="4543601"/>
            <a:ext cx="1630398" cy="23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9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2018: The Australian Case Study: Governance of Federated, Federal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Australian data landscape</a:t>
            </a:r>
          </a:p>
          <a:p>
            <a:pPr lvl="1"/>
            <a:r>
              <a:rPr lang="en-AU" sz="2100" dirty="0"/>
              <a:t>Distributed data production </a:t>
            </a:r>
          </a:p>
          <a:p>
            <a:pPr lvl="1"/>
            <a:r>
              <a:rPr lang="en-AU" sz="2100" dirty="0"/>
              <a:t>Interoperability</a:t>
            </a:r>
          </a:p>
          <a:p>
            <a:pPr lvl="1"/>
            <a:r>
              <a:rPr lang="en-AU" sz="2100" dirty="0"/>
              <a:t>Data harmonisation &amp; integrity </a:t>
            </a:r>
          </a:p>
          <a:p>
            <a:pPr lvl="1"/>
            <a:r>
              <a:rPr lang="en-AU" sz="2100" dirty="0"/>
              <a:t>Summary of aims for industry 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AF00DE-05A8-B948-985E-CFB19E999A5F}"/>
              </a:ext>
            </a:extLst>
          </p:cNvPr>
          <p:cNvSpPr/>
          <p:nvPr/>
        </p:nvSpPr>
        <p:spPr>
          <a:xfrm>
            <a:off x="5434220" y="3127645"/>
            <a:ext cx="2367997" cy="1096486"/>
          </a:xfrm>
          <a:prstGeom prst="wedgeRoundRectCallout">
            <a:avLst>
              <a:gd name="adj1" fmla="val -96086"/>
              <a:gd name="adj2" fmla="val -20037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Then planned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Now underway!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FBBCC-A681-1C49-9491-E71B8B99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89"/>
            <a:ext cx="2358588" cy="13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9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2018: The Australian Case Study: Governance of Federated, Federal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Australian data landscape</a:t>
            </a:r>
          </a:p>
          <a:p>
            <a:pPr lvl="1"/>
            <a:r>
              <a:rPr lang="en-AU" sz="2100" dirty="0"/>
              <a:t>Distributed data production </a:t>
            </a:r>
          </a:p>
          <a:p>
            <a:pPr lvl="1"/>
            <a:r>
              <a:rPr lang="en-AU" sz="2100" dirty="0"/>
              <a:t>Interoperability</a:t>
            </a:r>
          </a:p>
          <a:p>
            <a:pPr lvl="1"/>
            <a:r>
              <a:rPr lang="en-AU" sz="2100" dirty="0"/>
              <a:t>Data harmonisation &amp; integrity </a:t>
            </a:r>
          </a:p>
          <a:p>
            <a:pPr lvl="1"/>
            <a:r>
              <a:rPr lang="en-AU" sz="2100" dirty="0"/>
              <a:t>Summary of aims for industry 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AF00DE-05A8-B948-985E-CFB19E999A5F}"/>
              </a:ext>
            </a:extLst>
          </p:cNvPr>
          <p:cNvSpPr/>
          <p:nvPr/>
        </p:nvSpPr>
        <p:spPr>
          <a:xfrm>
            <a:off x="5473976" y="3525210"/>
            <a:ext cx="3302276" cy="1424477"/>
          </a:xfrm>
          <a:prstGeom prst="wedgeRoundRectCallout">
            <a:avLst>
              <a:gd name="adj1" fmla="val -123579"/>
              <a:gd name="adj2" fmla="val -30150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of the Linked Data WG, then and now.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Growing interest in the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DD8AD-2FEB-A541-9B13-1DDDF183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89"/>
            <a:ext cx="2358588" cy="13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9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2018: The Australian Case Study: Governance of Federated, Federal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Australian data landscape</a:t>
            </a:r>
          </a:p>
          <a:p>
            <a:pPr lvl="1"/>
            <a:r>
              <a:rPr lang="en-AU" sz="2100" dirty="0"/>
              <a:t>Distributed data production </a:t>
            </a:r>
          </a:p>
          <a:p>
            <a:pPr lvl="1"/>
            <a:r>
              <a:rPr lang="en-AU" sz="2100" dirty="0"/>
              <a:t>Interoperability</a:t>
            </a:r>
          </a:p>
          <a:p>
            <a:pPr lvl="1"/>
            <a:r>
              <a:rPr lang="en-AU" sz="2100" dirty="0"/>
              <a:t>Data harmonisation &amp; integrity </a:t>
            </a:r>
          </a:p>
          <a:p>
            <a:pPr lvl="1"/>
            <a:r>
              <a:rPr lang="en-AU" sz="2100" dirty="0"/>
              <a:t>Summary of aims for industry 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AF00DE-05A8-B948-985E-CFB19E999A5F}"/>
              </a:ext>
            </a:extLst>
          </p:cNvPr>
          <p:cNvSpPr/>
          <p:nvPr/>
        </p:nvSpPr>
        <p:spPr>
          <a:xfrm>
            <a:off x="5434220" y="3783627"/>
            <a:ext cx="3302276" cy="1424477"/>
          </a:xfrm>
          <a:prstGeom prst="wedgeRoundRectCallout">
            <a:avLst>
              <a:gd name="adj1" fmla="val -73617"/>
              <a:gd name="adj2" fmla="val -23871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Then, specific approaches described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Now, partly implemented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78EAC-8933-FE4B-8D4D-925ECB1FE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89"/>
            <a:ext cx="2358588" cy="13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3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2018: The Australian Case Study: Governance of Federated, Federal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Overview:</a:t>
            </a:r>
          </a:p>
          <a:p>
            <a:pPr lvl="1"/>
            <a:r>
              <a:rPr lang="en-AU" sz="2100" dirty="0"/>
              <a:t>Australian data landscape</a:t>
            </a:r>
          </a:p>
          <a:p>
            <a:pPr lvl="1"/>
            <a:r>
              <a:rPr lang="en-AU" sz="2100" dirty="0"/>
              <a:t>Distributed data production </a:t>
            </a:r>
          </a:p>
          <a:p>
            <a:pPr lvl="1"/>
            <a:r>
              <a:rPr lang="en-AU" sz="2100" dirty="0"/>
              <a:t>Interoperability</a:t>
            </a:r>
          </a:p>
          <a:p>
            <a:pPr lvl="1"/>
            <a:r>
              <a:rPr lang="en-AU" sz="2100" dirty="0"/>
              <a:t>Data harmonisation &amp; integrity </a:t>
            </a:r>
          </a:p>
          <a:p>
            <a:pPr lvl="1"/>
            <a:r>
              <a:rPr lang="en-AU" sz="2100" dirty="0"/>
              <a:t>Summary of aims for industry 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AF00DE-05A8-B948-985E-CFB19E999A5F}"/>
              </a:ext>
            </a:extLst>
          </p:cNvPr>
          <p:cNvSpPr/>
          <p:nvPr/>
        </p:nvSpPr>
        <p:spPr>
          <a:xfrm>
            <a:off x="5213073" y="4171254"/>
            <a:ext cx="3672509" cy="1424477"/>
          </a:xfrm>
          <a:prstGeom prst="wedgeRoundRectCallout">
            <a:avLst>
              <a:gd name="adj1" fmla="val -69403"/>
              <a:gd name="adj2" fmla="val -27359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“Government data should be…”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…what we are trying to make it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E8411-D970-0D42-8FE6-CA0244B6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81" y="230189"/>
            <a:ext cx="2358588" cy="13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078F-AF91-B840-B834-CF97EC75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80AD-840F-9344-92FC-63A43094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Situating</a:t>
            </a:r>
            <a:r>
              <a:rPr lang="en-US" dirty="0"/>
              <a:t> – this presentation among others today</a:t>
            </a:r>
          </a:p>
          <a:p>
            <a:r>
              <a:rPr lang="en-US" b="1" dirty="0"/>
              <a:t>Backgrounding</a:t>
            </a:r>
            <a:r>
              <a:rPr lang="en-US" dirty="0"/>
              <a:t> – Australian government context, my work</a:t>
            </a:r>
          </a:p>
          <a:p>
            <a:r>
              <a:rPr lang="en-US" b="1" dirty="0"/>
              <a:t>Reflecting</a:t>
            </a:r>
            <a:r>
              <a:rPr lang="en-US" dirty="0"/>
              <a:t> – on last year’s presentations</a:t>
            </a:r>
          </a:p>
          <a:p>
            <a:endParaRPr lang="en-US" dirty="0"/>
          </a:p>
          <a:p>
            <a:r>
              <a:rPr lang="en-US" b="1" i="1" dirty="0"/>
              <a:t>Australian Government initiatives</a:t>
            </a:r>
          </a:p>
          <a:p>
            <a:pPr lvl="1"/>
            <a:r>
              <a:rPr lang="en-US" sz="2000" dirty="0"/>
              <a:t>Legal </a:t>
            </a:r>
          </a:p>
          <a:p>
            <a:pPr lvl="1"/>
            <a:r>
              <a:rPr lang="en-US" sz="2000" dirty="0"/>
              <a:t>Governance</a:t>
            </a:r>
          </a:p>
          <a:p>
            <a:pPr lvl="1"/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Technical</a:t>
            </a:r>
          </a:p>
          <a:p>
            <a:pPr lvl="1"/>
            <a:r>
              <a:rPr lang="en-US" sz="2000" dirty="0"/>
              <a:t>Investment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589CF-22A3-984A-AE93-ABD669F00D83}"/>
              </a:ext>
            </a:extLst>
          </p:cNvPr>
          <p:cNvSpPr txBox="1"/>
          <p:nvPr/>
        </p:nvSpPr>
        <p:spPr>
          <a:xfrm>
            <a:off x="2402217" y="3286656"/>
            <a:ext cx="740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}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4A55A-FDE2-7A4A-819E-409F80427D71}"/>
              </a:ext>
            </a:extLst>
          </p:cNvPr>
          <p:cNvSpPr txBox="1"/>
          <p:nvPr/>
        </p:nvSpPr>
        <p:spPr>
          <a:xfrm>
            <a:off x="3048236" y="4275382"/>
            <a:ext cx="334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All relevant for data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756118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3604"/>
            <a:ext cx="7886700" cy="219917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/>
              <a:t>Australian Government: </a:t>
            </a:r>
            <a:br>
              <a:rPr lang="en-US" sz="4400" b="1" dirty="0"/>
            </a:br>
            <a:r>
              <a:rPr lang="en-US" sz="4400" b="1" dirty="0"/>
              <a:t>League of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1E5B9-3EC1-CC45-8D81-69F09783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52" y="2960250"/>
            <a:ext cx="5536095" cy="280583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FD31B5E-2512-B140-9863-84C4E8CF876E}"/>
              </a:ext>
            </a:extLst>
          </p:cNvPr>
          <p:cNvSpPr/>
          <p:nvPr/>
        </p:nvSpPr>
        <p:spPr>
          <a:xfrm>
            <a:off x="6475344" y="5247640"/>
            <a:ext cx="2539448" cy="1331844"/>
          </a:xfrm>
          <a:prstGeom prst="wedgeRoundRectCallout">
            <a:avLst>
              <a:gd name="adj1" fmla="val -62358"/>
              <a:gd name="adj2" fmla="val -81090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Mapped and un-mapped government function datasets in </a:t>
            </a:r>
            <a:r>
              <a:rPr lang="en-US" i="1" dirty="0" err="1"/>
              <a:t>LongSpine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60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E96EC4-564B-A24E-B9EA-9FB02233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56383"/>
            <a:ext cx="7886700" cy="495026"/>
          </a:xfrm>
        </p:spPr>
        <p:txBody>
          <a:bodyPr/>
          <a:lstStyle/>
          <a:p>
            <a:r>
              <a:rPr lang="en-AU" dirty="0"/>
              <a:t>Aust. National government is committed to three main types of data</a:t>
            </a:r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D57B8BD9-2B0D-1F4C-BC30-228487AD5D47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EF8D0D9F-8C2E-574A-843B-BEF544587E4F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4FD5177D-D8A7-5645-9238-BE66A9178B88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</p:spTree>
    <p:extLst>
      <p:ext uri="{BB962C8B-B14F-4D97-AF65-F5344CB8AC3E}">
        <p14:creationId xmlns:p14="http://schemas.microsoft.com/office/powerpoint/2010/main" val="665921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 – “hubs”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9FD1B47C-02D6-DA44-848B-074C8D3FB039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791CC127-41C8-F84E-96D2-3FC5CA85D4A0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5BF32BFF-95B6-2D4C-B45D-C5B8701ED78A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  <p:pic>
        <p:nvPicPr>
          <p:cNvPr id="12" name="Picture 4" descr="Bucket Svg Png Icon Free Download (#499520 ...">
            <a:extLst>
              <a:ext uri="{FF2B5EF4-FFF2-40B4-BE49-F238E27FC236}">
                <a16:creationId xmlns:a16="http://schemas.microsoft.com/office/drawing/2014/main" id="{D995B055-1E18-BF40-9197-B1EABA9B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9" y="3719104"/>
            <a:ext cx="1712843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ucket Svg Png Icon Free Download (#499520 ...">
            <a:extLst>
              <a:ext uri="{FF2B5EF4-FFF2-40B4-BE49-F238E27FC236}">
                <a16:creationId xmlns:a16="http://schemas.microsoft.com/office/drawing/2014/main" id="{5FEE6CEE-5047-FE4D-B91E-202D0A72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9" y="3719103"/>
            <a:ext cx="1712843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ucket Svg Png Icon Free Download (#499520 ...">
            <a:extLst>
              <a:ext uri="{FF2B5EF4-FFF2-40B4-BE49-F238E27FC236}">
                <a16:creationId xmlns:a16="http://schemas.microsoft.com/office/drawing/2014/main" id="{969711B0-68D4-0B4A-9D62-64C985D3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68" y="3719102"/>
            <a:ext cx="1712843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3F2D4A-C993-6D4B-84C0-707AE2F55069}"/>
              </a:ext>
            </a:extLst>
          </p:cNvPr>
          <p:cNvCxnSpPr>
            <a:stCxn id="8" idx="3"/>
            <a:endCxn id="12" idx="0"/>
          </p:cNvCxnSpPr>
          <p:nvPr/>
        </p:nvCxnSpPr>
        <p:spPr>
          <a:xfrm flipH="1">
            <a:off x="1560441" y="3214692"/>
            <a:ext cx="4969" cy="50441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984A34-2A7D-7C41-BADA-BD58505258BF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4567031" y="3214690"/>
            <a:ext cx="4969" cy="50441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37B3A9-A15D-5145-A353-2544FA444A25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>
            <a:off x="7578590" y="3214689"/>
            <a:ext cx="0" cy="50441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0F973D4-4169-B847-8228-080FC7A5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19" y="5747515"/>
            <a:ext cx="7886700" cy="49502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Themed large, secure environments for data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3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 – “spines”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DD75C490-D025-5D45-912E-2B5BC9696AB7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9CCAA23E-EFAD-D84B-8A46-70A2B45DAC20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9BC352C1-F402-C443-839D-4B4D44B90DD5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  <p:pic>
        <p:nvPicPr>
          <p:cNvPr id="3074" name="Picture 2" descr="Flag black symbol - Free flags icons">
            <a:extLst>
              <a:ext uri="{FF2B5EF4-FFF2-40B4-BE49-F238E27FC236}">
                <a16:creationId xmlns:a16="http://schemas.microsoft.com/office/drawing/2014/main" id="{BFFC85ED-04ED-3848-B8E8-0398A04D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87" y="3643311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lag black symbol - Free flags icons">
            <a:extLst>
              <a:ext uri="{FF2B5EF4-FFF2-40B4-BE49-F238E27FC236}">
                <a16:creationId xmlns:a16="http://schemas.microsoft.com/office/drawing/2014/main" id="{9B04830C-856E-2543-9AD6-5797CC26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6" y="4540040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ag black symbol - Free flags icons">
            <a:extLst>
              <a:ext uri="{FF2B5EF4-FFF2-40B4-BE49-F238E27FC236}">
                <a16:creationId xmlns:a16="http://schemas.microsoft.com/office/drawing/2014/main" id="{7A59AC28-CB1C-D04B-A09E-B9812530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26" y="3646140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ag black symbol - Free flags icons">
            <a:extLst>
              <a:ext uri="{FF2B5EF4-FFF2-40B4-BE49-F238E27FC236}">
                <a16:creationId xmlns:a16="http://schemas.microsoft.com/office/drawing/2014/main" id="{BA19177A-913B-714B-A3D3-E655D2D5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80294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0040DD-4558-034E-A75B-ED8EB435588A}"/>
              </a:ext>
            </a:extLst>
          </p:cNvPr>
          <p:cNvCxnSpPr>
            <a:cxnSpLocks/>
          </p:cNvCxnSpPr>
          <p:nvPr/>
        </p:nvCxnSpPr>
        <p:spPr>
          <a:xfrm>
            <a:off x="4572001" y="3214690"/>
            <a:ext cx="298173" cy="428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C16B6-4578-E846-B1EB-4B61FB34A953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015409" y="3214690"/>
            <a:ext cx="556591" cy="124473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EA7FD4-D0E7-284D-990A-54210952F4D3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282110" y="3214689"/>
            <a:ext cx="329648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DC8E1E-80BE-224A-B876-0B7651AE3024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074880" y="3214689"/>
            <a:ext cx="150371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3D4806-7CA2-2144-B46C-681B91A15DA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65410" y="3214692"/>
            <a:ext cx="1390377" cy="64666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EE2A8C-E910-FB45-A6EA-27719595FB5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65410" y="3214692"/>
            <a:ext cx="1926882" cy="195262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80D1387-6F37-2349-AC03-2D75C625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19" y="5747515"/>
            <a:ext cx="7886700" cy="49502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Reference points for data cross-linking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6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 – “spines”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DD75C490-D025-5D45-912E-2B5BC9696AB7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9CCAA23E-EFAD-D84B-8A46-70A2B45DAC20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9BC352C1-F402-C443-839D-4B4D44B90DD5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  <p:pic>
        <p:nvPicPr>
          <p:cNvPr id="3074" name="Picture 2" descr="Flag black symbol - Free flags icons">
            <a:extLst>
              <a:ext uri="{FF2B5EF4-FFF2-40B4-BE49-F238E27FC236}">
                <a16:creationId xmlns:a16="http://schemas.microsoft.com/office/drawing/2014/main" id="{BFFC85ED-04ED-3848-B8E8-0398A04D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87" y="3643311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lag black symbol - Free flags icons">
            <a:extLst>
              <a:ext uri="{FF2B5EF4-FFF2-40B4-BE49-F238E27FC236}">
                <a16:creationId xmlns:a16="http://schemas.microsoft.com/office/drawing/2014/main" id="{9B04830C-856E-2543-9AD6-5797CC26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6" y="4540040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ag black symbol - Free flags icons">
            <a:extLst>
              <a:ext uri="{FF2B5EF4-FFF2-40B4-BE49-F238E27FC236}">
                <a16:creationId xmlns:a16="http://schemas.microsoft.com/office/drawing/2014/main" id="{7A59AC28-CB1C-D04B-A09E-B9812530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26" y="3646140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ag black symbol - Free flags icons">
            <a:extLst>
              <a:ext uri="{FF2B5EF4-FFF2-40B4-BE49-F238E27FC236}">
                <a16:creationId xmlns:a16="http://schemas.microsoft.com/office/drawing/2014/main" id="{BA19177A-913B-714B-A3D3-E655D2D5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80294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0040DD-4558-034E-A75B-ED8EB435588A}"/>
              </a:ext>
            </a:extLst>
          </p:cNvPr>
          <p:cNvCxnSpPr>
            <a:cxnSpLocks/>
          </p:cNvCxnSpPr>
          <p:nvPr/>
        </p:nvCxnSpPr>
        <p:spPr>
          <a:xfrm>
            <a:off x="4572001" y="3214690"/>
            <a:ext cx="298173" cy="428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C16B6-4578-E846-B1EB-4B61FB34A953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015409" y="3214690"/>
            <a:ext cx="556591" cy="124473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EA7FD4-D0E7-284D-990A-54210952F4D3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282110" y="3214689"/>
            <a:ext cx="329648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DC8E1E-80BE-224A-B876-0B7651AE3024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074880" y="3214689"/>
            <a:ext cx="150371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3D4806-7CA2-2144-B46C-681B91A15DA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65410" y="3214692"/>
            <a:ext cx="1390377" cy="64666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EE2A8C-E910-FB45-A6EA-27719595FB5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65410" y="3214692"/>
            <a:ext cx="1926882" cy="195262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80D1387-6F37-2349-AC03-2D75C625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19" y="5747515"/>
            <a:ext cx="7886700" cy="49502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Reference points for data cross-linking</a:t>
            </a:r>
            <a:endParaRPr lang="en-US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A937C32D-2AE9-EE40-BECF-6135C627B8CA}"/>
              </a:ext>
            </a:extLst>
          </p:cNvPr>
          <p:cNvSpPr/>
          <p:nvPr/>
        </p:nvSpPr>
        <p:spPr>
          <a:xfrm>
            <a:off x="6378991" y="3815521"/>
            <a:ext cx="2539448" cy="1331844"/>
          </a:xfrm>
          <a:prstGeom prst="wedgeRoundRectCallout">
            <a:avLst>
              <a:gd name="adj1" fmla="val -79579"/>
              <a:gd name="adj2" fmla="val -238553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my area!</a:t>
            </a:r>
          </a:p>
        </p:txBody>
      </p:sp>
    </p:spTree>
    <p:extLst>
      <p:ext uri="{BB962C8B-B14F-4D97-AF65-F5344CB8AC3E}">
        <p14:creationId xmlns:p14="http://schemas.microsoft.com/office/powerpoint/2010/main" val="4190902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36FCC559-AD12-D942-A31F-78BF02049727}"/>
              </a:ext>
            </a:extLst>
          </p:cNvPr>
          <p:cNvSpPr/>
          <p:nvPr/>
        </p:nvSpPr>
        <p:spPr>
          <a:xfrm>
            <a:off x="573568" y="3575930"/>
            <a:ext cx="7710245" cy="2203821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 – location spine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386F8F-32EE-A048-83B3-BD8FCE68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41" y="4596019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n 16">
            <a:extLst>
              <a:ext uri="{FF2B5EF4-FFF2-40B4-BE49-F238E27FC236}">
                <a16:creationId xmlns:a16="http://schemas.microsoft.com/office/drawing/2014/main" id="{6E4B8D2B-861F-D74A-B4B1-231B90963FB1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4494CA14-DF75-3B4C-BEF3-AF000CF1CB35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3936200C-A53D-ED45-B292-8752A6AC6E93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C778BA-F580-D04A-BDF0-F0B11649D61E}"/>
              </a:ext>
            </a:extLst>
          </p:cNvPr>
          <p:cNvCxnSpPr>
            <a:cxnSpLocks/>
          </p:cNvCxnSpPr>
          <p:nvPr/>
        </p:nvCxnSpPr>
        <p:spPr>
          <a:xfrm>
            <a:off x="4572001" y="3214690"/>
            <a:ext cx="298173" cy="428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CF8F81-77E7-A040-B684-E2254762058C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4015409" y="3214690"/>
            <a:ext cx="556591" cy="124473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E83F5-D615-F14B-A8A7-FACED9659F09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282110" y="3214689"/>
            <a:ext cx="329648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4AB7AE-2DAA-6F43-A23C-0530B0772D99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6074880" y="3214689"/>
            <a:ext cx="150371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DEA592-FF1A-4542-9C41-02D15C1786E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565410" y="3214692"/>
            <a:ext cx="1406390" cy="73114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42865-C7B8-D148-A51C-59BF33AF65A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565410" y="3214692"/>
            <a:ext cx="1926882" cy="195262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>
            <a:extLst>
              <a:ext uri="{FF2B5EF4-FFF2-40B4-BE49-F238E27FC236}">
                <a16:creationId xmlns:a16="http://schemas.microsoft.com/office/drawing/2014/main" id="{D437732B-7E1C-3345-9812-D3D72097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3" y="3661962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B0D9366A-1E98-BE45-B340-F89283DC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06" y="3632212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78A63045-7D91-B244-BABC-1C08588F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18" y="4738690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05E8E09-1BF0-1F46-8D0F-B79AFE0F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171" y="5099930"/>
            <a:ext cx="2367172" cy="822250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Almost everything is somewhere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92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 – structural spines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DB5BBE38-0397-0743-AAA1-029DE624FF11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6A96480B-1259-2747-97C7-F2F538C6334F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305DEE88-CFBC-FE40-8060-32540B5CD0DA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107D5C-74EC-9F46-BB63-C61507A57C3D}"/>
              </a:ext>
            </a:extLst>
          </p:cNvPr>
          <p:cNvCxnSpPr>
            <a:cxnSpLocks/>
          </p:cNvCxnSpPr>
          <p:nvPr/>
        </p:nvCxnSpPr>
        <p:spPr>
          <a:xfrm>
            <a:off x="4572001" y="3214690"/>
            <a:ext cx="298173" cy="428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C96AC5-FD99-8448-B375-43EDCE7172EE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074880" y="3214689"/>
            <a:ext cx="1503710" cy="16815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6F4B19-5E09-C245-97F3-7BC11DE7CD5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565410" y="3214692"/>
            <a:ext cx="1926882" cy="195262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Organizational Structure Svg Png Icon Free Download ...">
            <a:extLst>
              <a:ext uri="{FF2B5EF4-FFF2-40B4-BE49-F238E27FC236}">
                <a16:creationId xmlns:a16="http://schemas.microsoft.com/office/drawing/2014/main" id="{7D53744E-A066-A140-B76A-F51C476F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11" y="3832770"/>
            <a:ext cx="2126974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705170-4609-9C45-A15E-38D2C22F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171" y="5099930"/>
            <a:ext cx="2367172" cy="100269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All government data relates to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76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League of Data – spine of spines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56C376CC-23BF-644E-934F-0CC827A8441B}"/>
              </a:ext>
            </a:extLst>
          </p:cNvPr>
          <p:cNvSpPr/>
          <p:nvPr/>
        </p:nvSpPr>
        <p:spPr>
          <a:xfrm>
            <a:off x="765310" y="1501849"/>
            <a:ext cx="1600200" cy="171284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Data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77F26369-50CD-664F-8509-F6DAE24B0C5F}"/>
              </a:ext>
            </a:extLst>
          </p:cNvPr>
          <p:cNvSpPr/>
          <p:nvPr/>
        </p:nvSpPr>
        <p:spPr>
          <a:xfrm>
            <a:off x="3771900" y="1501847"/>
            <a:ext cx="1600200" cy="1712843"/>
          </a:xfrm>
          <a:prstGeom prst="can">
            <a:avLst/>
          </a:prstGeom>
          <a:solidFill>
            <a:srgbClr val="A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046E51A2-439B-114D-930C-4EBBFDED6881}"/>
              </a:ext>
            </a:extLst>
          </p:cNvPr>
          <p:cNvSpPr/>
          <p:nvPr/>
        </p:nvSpPr>
        <p:spPr>
          <a:xfrm>
            <a:off x="6778490" y="1501846"/>
            <a:ext cx="1600200" cy="1712843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Data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4E3469A-D15E-984A-8DD1-6DDA6C0E0CC0}"/>
              </a:ext>
            </a:extLst>
          </p:cNvPr>
          <p:cNvSpPr/>
          <p:nvPr/>
        </p:nvSpPr>
        <p:spPr>
          <a:xfrm>
            <a:off x="1378638" y="3778832"/>
            <a:ext cx="2885249" cy="906618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rganizational Structure Svg Png Icon Free Download ...">
            <a:extLst>
              <a:ext uri="{FF2B5EF4-FFF2-40B4-BE49-F238E27FC236}">
                <a16:creationId xmlns:a16="http://schemas.microsoft.com/office/drawing/2014/main" id="{3ACB09FB-903A-EC4F-9FB5-7526D54F9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9" y="3621505"/>
            <a:ext cx="1441171" cy="14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ngerprint Svg Png Icon Free Download (#3737 ...">
            <a:extLst>
              <a:ext uri="{FF2B5EF4-FFF2-40B4-BE49-F238E27FC236}">
                <a16:creationId xmlns:a16="http://schemas.microsoft.com/office/drawing/2014/main" id="{C157C903-4C56-EB43-8F45-2B44825B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58" y="5062676"/>
            <a:ext cx="998883" cy="11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640CE3-F1A0-DF4C-82A4-8D4B7F6CCF7E}"/>
              </a:ext>
            </a:extLst>
          </p:cNvPr>
          <p:cNvCxnSpPr>
            <a:cxnSpLocks/>
          </p:cNvCxnSpPr>
          <p:nvPr/>
        </p:nvCxnSpPr>
        <p:spPr>
          <a:xfrm flipH="1">
            <a:off x="4035287" y="3214690"/>
            <a:ext cx="536714" cy="428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4B45E3-AC6B-2C40-A4AE-90C8CA54D89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572000" y="3214690"/>
            <a:ext cx="1063487" cy="6913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ED3575-870D-4D41-AA09-033A8A15DDCE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440557" y="3214689"/>
            <a:ext cx="1138033" cy="85041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927DB-9732-6441-9D28-3F1C9DBA0F1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65410" y="3214692"/>
            <a:ext cx="511868" cy="85041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134208-EDA1-C740-826A-44BE3CE68C7A}"/>
              </a:ext>
            </a:extLst>
          </p:cNvPr>
          <p:cNvCxnSpPr>
            <a:cxnSpLocks/>
          </p:cNvCxnSpPr>
          <p:nvPr/>
        </p:nvCxnSpPr>
        <p:spPr>
          <a:xfrm>
            <a:off x="3329609" y="4685450"/>
            <a:ext cx="705678" cy="5641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52AE16-7DE6-D842-A75F-6FF3D313C15A}"/>
              </a:ext>
            </a:extLst>
          </p:cNvPr>
          <p:cNvCxnSpPr>
            <a:cxnSpLocks/>
          </p:cNvCxnSpPr>
          <p:nvPr/>
        </p:nvCxnSpPr>
        <p:spPr>
          <a:xfrm flipH="1">
            <a:off x="5178287" y="5167312"/>
            <a:ext cx="653502" cy="40681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A536E25-7055-D74F-9295-8E496889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171" y="5099930"/>
            <a:ext cx="2367172" cy="100269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Mechanics for </a:t>
            </a:r>
            <a:br>
              <a:rPr lang="en-AU" dirty="0"/>
            </a:br>
            <a:r>
              <a:rPr lang="en-AU" dirty="0"/>
              <a:t>data identity link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17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</p:txBody>
      </p:sp>
    </p:spTree>
    <p:extLst>
      <p:ext uri="{BB962C8B-B14F-4D97-AF65-F5344CB8AC3E}">
        <p14:creationId xmlns:p14="http://schemas.microsoft.com/office/powerpoint/2010/main" val="1745868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5199E-E834-5240-B0B5-F1645B0B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1" y="2583070"/>
            <a:ext cx="6032500" cy="101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00A325-E801-7D4A-8B9B-3D74E5B3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1" y="2583070"/>
            <a:ext cx="1820419" cy="9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1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078F-AF91-B840-B834-CF97EC75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80AD-840F-9344-92FC-63A43094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Situating</a:t>
            </a:r>
            <a:r>
              <a:rPr lang="en-US" dirty="0"/>
              <a:t> – this presentation among others today</a:t>
            </a:r>
          </a:p>
          <a:p>
            <a:r>
              <a:rPr lang="en-US" b="1" dirty="0"/>
              <a:t>Backgrounding</a:t>
            </a:r>
            <a:r>
              <a:rPr lang="en-US" dirty="0"/>
              <a:t> – Australian government context, my work</a:t>
            </a:r>
          </a:p>
          <a:p>
            <a:r>
              <a:rPr lang="en-US" b="1" dirty="0"/>
              <a:t>Reflecting</a:t>
            </a:r>
            <a:r>
              <a:rPr lang="en-US" dirty="0"/>
              <a:t> – on last year’s presentations</a:t>
            </a:r>
          </a:p>
          <a:p>
            <a:endParaRPr lang="en-US" dirty="0"/>
          </a:p>
          <a:p>
            <a:r>
              <a:rPr lang="en-US" b="1" i="1" dirty="0"/>
              <a:t>Australian Government initiatives</a:t>
            </a:r>
          </a:p>
          <a:p>
            <a:pPr lvl="1"/>
            <a:r>
              <a:rPr lang="en-US" sz="2000" dirty="0"/>
              <a:t>Legal </a:t>
            </a:r>
          </a:p>
          <a:p>
            <a:pPr lvl="1"/>
            <a:r>
              <a:rPr lang="en-US" sz="2000" dirty="0"/>
              <a:t>Governance</a:t>
            </a:r>
          </a:p>
          <a:p>
            <a:pPr lvl="1"/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Technical</a:t>
            </a:r>
          </a:p>
          <a:p>
            <a:pPr lvl="1"/>
            <a:r>
              <a:rPr lang="en-US" sz="2000" dirty="0"/>
              <a:t>Investment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589CF-22A3-984A-AE93-ABD669F00D83}"/>
              </a:ext>
            </a:extLst>
          </p:cNvPr>
          <p:cNvSpPr txBox="1"/>
          <p:nvPr/>
        </p:nvSpPr>
        <p:spPr>
          <a:xfrm>
            <a:off x="2521488" y="3848026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}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4A55A-FDE2-7A4A-819E-409F80427D71}"/>
              </a:ext>
            </a:extLst>
          </p:cNvPr>
          <p:cNvSpPr txBox="1"/>
          <p:nvPr/>
        </p:nvSpPr>
        <p:spPr>
          <a:xfrm>
            <a:off x="3008480" y="4394652"/>
            <a:ext cx="313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my focus today: League of Data</a:t>
            </a:r>
          </a:p>
        </p:txBody>
      </p:sp>
    </p:spTree>
    <p:extLst>
      <p:ext uri="{BB962C8B-B14F-4D97-AF65-F5344CB8AC3E}">
        <p14:creationId xmlns:p14="http://schemas.microsoft.com/office/powerpoint/2010/main" val="3201194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5199E-E834-5240-B0B5-F1645B0B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1" y="2583070"/>
            <a:ext cx="6032500" cy="101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00A325-E801-7D4A-8B9B-3D74E5B3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1" y="2583070"/>
            <a:ext cx="1820419" cy="9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453D9D-A96D-594D-88B7-BC8F9C19A27A}"/>
              </a:ext>
            </a:extLst>
          </p:cNvPr>
          <p:cNvSpPr/>
          <p:nvPr/>
        </p:nvSpPr>
        <p:spPr>
          <a:xfrm>
            <a:off x="628650" y="4706035"/>
            <a:ext cx="323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data formats and </a:t>
            </a:r>
            <a:b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 protocols on the Web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286429-E776-3547-9C75-95B0BDAFFC7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47486" y="3599070"/>
            <a:ext cx="0" cy="11069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63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5199E-E834-5240-B0B5-F1645B0B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1" y="2583070"/>
            <a:ext cx="6032500" cy="101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00A325-E801-7D4A-8B9B-3D74E5B3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1" y="2583070"/>
            <a:ext cx="1820419" cy="9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453D9D-A96D-594D-88B7-BC8F9C19A27A}"/>
              </a:ext>
            </a:extLst>
          </p:cNvPr>
          <p:cNvSpPr/>
          <p:nvPr/>
        </p:nvSpPr>
        <p:spPr>
          <a:xfrm>
            <a:off x="628650" y="4706035"/>
            <a:ext cx="323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data formats and </a:t>
            </a:r>
            <a:b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 protocols on the Web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286429-E776-3547-9C75-95B0BDAFFC7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47486" y="3599070"/>
            <a:ext cx="0" cy="11069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FBEB8A-B2CC-6C40-9A79-C3F57EAA2957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3866322" y="5029200"/>
            <a:ext cx="1129292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A688DDE-D7C7-CA40-883E-9753BCD2D669}"/>
              </a:ext>
            </a:extLst>
          </p:cNvPr>
          <p:cNvSpPr/>
          <p:nvPr/>
        </p:nvSpPr>
        <p:spPr>
          <a:xfrm>
            <a:off x="4995614" y="4844534"/>
            <a:ext cx="1436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 of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77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5199E-E834-5240-B0B5-F1645B0B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1" y="2583070"/>
            <a:ext cx="6032500" cy="101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00A325-E801-7D4A-8B9B-3D74E5B3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1" y="2583070"/>
            <a:ext cx="1820419" cy="9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453D9D-A96D-594D-88B7-BC8F9C19A27A}"/>
              </a:ext>
            </a:extLst>
          </p:cNvPr>
          <p:cNvSpPr/>
          <p:nvPr/>
        </p:nvSpPr>
        <p:spPr>
          <a:xfrm>
            <a:off x="628650" y="4706035"/>
            <a:ext cx="323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data formats and </a:t>
            </a:r>
            <a:b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 protocols on the Web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286429-E776-3547-9C75-95B0BDAFFC7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47486" y="3599070"/>
            <a:ext cx="0" cy="11069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74244-0110-524C-B76E-D99C53CC3712}"/>
              </a:ext>
            </a:extLst>
          </p:cNvPr>
          <p:cNvSpPr/>
          <p:nvPr/>
        </p:nvSpPr>
        <p:spPr>
          <a:xfrm>
            <a:off x="4369076" y="4706035"/>
            <a:ext cx="323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integrated set of </a:t>
            </a:r>
            <a:b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 data models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F4EBFA-ABF1-F94C-8AF9-2196223E8BD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987912" y="3599070"/>
            <a:ext cx="0" cy="11069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54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5199E-E834-5240-B0B5-F1645B0B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1" y="2583070"/>
            <a:ext cx="6032500" cy="101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00A325-E801-7D4A-8B9B-3D74E5B3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1" y="2583070"/>
            <a:ext cx="1820419" cy="9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453D9D-A96D-594D-88B7-BC8F9C19A27A}"/>
              </a:ext>
            </a:extLst>
          </p:cNvPr>
          <p:cNvSpPr/>
          <p:nvPr/>
        </p:nvSpPr>
        <p:spPr>
          <a:xfrm>
            <a:off x="628650" y="4706035"/>
            <a:ext cx="323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data formats and </a:t>
            </a:r>
            <a:b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 protocols on the Web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286429-E776-3547-9C75-95B0BDAFFC7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47486" y="3599070"/>
            <a:ext cx="0" cy="11069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74244-0110-524C-B76E-D99C53CC3712}"/>
              </a:ext>
            </a:extLst>
          </p:cNvPr>
          <p:cNvSpPr/>
          <p:nvPr/>
        </p:nvSpPr>
        <p:spPr>
          <a:xfrm>
            <a:off x="4369076" y="4706035"/>
            <a:ext cx="323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integrated set of </a:t>
            </a:r>
            <a:b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 data models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F4EBFA-ABF1-F94C-8AF9-2196223E8BD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987912" y="3599070"/>
            <a:ext cx="0" cy="11069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50A5FC-85E4-E44E-A92B-33869B132548}"/>
              </a:ext>
            </a:extLst>
          </p:cNvPr>
          <p:cNvSpPr/>
          <p:nvPr/>
        </p:nvSpPr>
        <p:spPr>
          <a:xfrm>
            <a:off x="6457446" y="5398602"/>
            <a:ext cx="2539448" cy="1331844"/>
          </a:xfrm>
          <a:prstGeom prst="wedgeRoundRectCallout">
            <a:avLst>
              <a:gd name="adj1" fmla="val -29873"/>
              <a:gd name="adj2" fmla="val -77359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Modern data modelling, regardless of the web component</a:t>
            </a:r>
          </a:p>
        </p:txBody>
      </p:sp>
    </p:spTree>
    <p:extLst>
      <p:ext uri="{BB962C8B-B14F-4D97-AF65-F5344CB8AC3E}">
        <p14:creationId xmlns:p14="http://schemas.microsoft.com/office/powerpoint/2010/main" val="3981524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r>
              <a:rPr lang="en-US" dirty="0"/>
              <a:t>Provide specific things with identity</a:t>
            </a:r>
          </a:p>
          <a:p>
            <a:endParaRPr lang="en-US" dirty="0"/>
          </a:p>
          <a:p>
            <a:pPr lvl="1"/>
            <a:r>
              <a:rPr lang="en-US" sz="2100" dirty="0"/>
              <a:t>Spatial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 err="1"/>
              <a:t>Organisational</a:t>
            </a:r>
            <a:endParaRPr lang="en-US" sz="21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4FABC9A-492E-A549-A52E-04EA16CFB7E8}"/>
              </a:ext>
            </a:extLst>
          </p:cNvPr>
          <p:cNvSpPr/>
          <p:nvPr/>
        </p:nvSpPr>
        <p:spPr>
          <a:xfrm>
            <a:off x="3127925" y="2834908"/>
            <a:ext cx="1782005" cy="535209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Organizational Structure Svg Png Icon Free Download ...">
            <a:extLst>
              <a:ext uri="{FF2B5EF4-FFF2-40B4-BE49-F238E27FC236}">
                <a16:creationId xmlns:a16="http://schemas.microsoft.com/office/drawing/2014/main" id="{6463D1A0-C838-4F42-B847-C74E1620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93" y="3505053"/>
            <a:ext cx="831226" cy="8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78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r>
              <a:rPr lang="en-US" dirty="0"/>
              <a:t>Provide specific things with identity</a:t>
            </a:r>
          </a:p>
          <a:p>
            <a:endParaRPr lang="en-US" dirty="0"/>
          </a:p>
          <a:p>
            <a:pPr lvl="1"/>
            <a:r>
              <a:rPr lang="en-US" sz="2100" dirty="0"/>
              <a:t>Spatial</a:t>
            </a:r>
          </a:p>
          <a:p>
            <a:pPr lvl="1"/>
            <a:endParaRPr lang="en-US" sz="2100" dirty="0"/>
          </a:p>
          <a:p>
            <a:pPr lvl="2"/>
            <a:r>
              <a:rPr lang="en-US" sz="1800" b="1" dirty="0"/>
              <a:t>Spatial Linking Authority </a:t>
            </a:r>
            <a:r>
              <a:rPr lang="en-US" sz="1800" dirty="0"/>
              <a:t>– being formed for creating authoritative IDs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58719D0-A4B2-7D46-A292-8E00612B27AB}"/>
              </a:ext>
            </a:extLst>
          </p:cNvPr>
          <p:cNvSpPr/>
          <p:nvPr/>
        </p:nvSpPr>
        <p:spPr>
          <a:xfrm>
            <a:off x="3127925" y="2834908"/>
            <a:ext cx="1782005" cy="535209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2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r>
              <a:rPr lang="en-US" dirty="0"/>
              <a:t>Provide specific things with identity</a:t>
            </a:r>
          </a:p>
          <a:p>
            <a:endParaRPr lang="en-US" dirty="0"/>
          </a:p>
          <a:p>
            <a:pPr lvl="1"/>
            <a:r>
              <a:rPr lang="en-US" sz="2100" dirty="0"/>
              <a:t>Spatial</a:t>
            </a:r>
          </a:p>
          <a:p>
            <a:pPr lvl="1"/>
            <a:endParaRPr lang="en-US" sz="2100" dirty="0"/>
          </a:p>
          <a:p>
            <a:pPr lvl="2"/>
            <a:r>
              <a:rPr lang="en-US" sz="1800" b="1" dirty="0"/>
              <a:t>Spatial Linking Authority </a:t>
            </a:r>
            <a:r>
              <a:rPr lang="en-US" sz="1800" dirty="0"/>
              <a:t>– being formed for creating authoritative IDs</a:t>
            </a:r>
          </a:p>
          <a:p>
            <a:pPr lvl="2"/>
            <a:r>
              <a:rPr lang="en-US" sz="1800" b="1" dirty="0" err="1"/>
              <a:t>LocI</a:t>
            </a:r>
            <a:r>
              <a:rPr lang="en-US" sz="1800" b="1" dirty="0"/>
              <a:t> </a:t>
            </a:r>
            <a:r>
              <a:rPr lang="en-US" sz="1800" dirty="0"/>
              <a:t>– integrated spatial datasets, ever increasing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58719D0-A4B2-7D46-A292-8E00612B27AB}"/>
              </a:ext>
            </a:extLst>
          </p:cNvPr>
          <p:cNvSpPr/>
          <p:nvPr/>
        </p:nvSpPr>
        <p:spPr>
          <a:xfrm>
            <a:off x="3127925" y="2834908"/>
            <a:ext cx="1782005" cy="535209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6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 - </a:t>
            </a:r>
            <a:r>
              <a:rPr lang="en-US" b="1" dirty="0" err="1"/>
              <a:t>LocI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21EE5-B0C5-094A-A1DD-55A5A6C0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77" y="1651714"/>
            <a:ext cx="2236863" cy="2276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25300-1738-474D-BB4F-D82F64A1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42" y="1651714"/>
            <a:ext cx="2572081" cy="2306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6F543-09E8-F44A-B99E-72E6C25B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319" y="1632479"/>
            <a:ext cx="2816250" cy="2284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7F9C3A-A7A4-2E49-81B8-17A2CF997E40}"/>
              </a:ext>
            </a:extLst>
          </p:cNvPr>
          <p:cNvSpPr/>
          <p:nvPr/>
        </p:nvSpPr>
        <p:spPr>
          <a:xfrm>
            <a:off x="405477" y="4579190"/>
            <a:ext cx="223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 data </a:t>
            </a:r>
          </a:p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Geofabric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2F0E9-A5D0-FD49-B49A-DF065C9E337F}"/>
              </a:ext>
            </a:extLst>
          </p:cNvPr>
          <p:cNvSpPr/>
          <p:nvPr/>
        </p:nvSpPr>
        <p:spPr>
          <a:xfrm>
            <a:off x="3270012" y="4579190"/>
            <a:ext cx="223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Address data</a:t>
            </a:r>
          </a:p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GNAF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A606D-7832-D44F-A960-D7A1FC005B3E}"/>
              </a:ext>
            </a:extLst>
          </p:cNvPr>
          <p:cNvSpPr/>
          <p:nvPr/>
        </p:nvSpPr>
        <p:spPr>
          <a:xfrm>
            <a:off x="6334050" y="4579190"/>
            <a:ext cx="223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Statistical areas</a:t>
            </a:r>
          </a:p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ASGS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2AB475-82FF-5B4B-8E34-D15D26CF6556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1523909" y="3928586"/>
            <a:ext cx="0" cy="6506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2BE38D-C5DE-EB41-AD50-C8637BF29BD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388444" y="3916965"/>
            <a:ext cx="0" cy="6622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3B5EB9-768E-5B41-AE62-9B6488FED00A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7452482" y="3958154"/>
            <a:ext cx="1" cy="62103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52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CE03E-CBE6-6241-BE24-4B6A6128722F}"/>
              </a:ext>
            </a:extLst>
          </p:cNvPr>
          <p:cNvSpPr/>
          <p:nvPr/>
        </p:nvSpPr>
        <p:spPr>
          <a:xfrm>
            <a:off x="2865513" y="6176963"/>
            <a:ext cx="3366322" cy="68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09"/>
            <a:ext cx="7886700" cy="681038"/>
          </a:xfrm>
        </p:spPr>
        <p:txBody>
          <a:bodyPr/>
          <a:lstStyle/>
          <a:p>
            <a:r>
              <a:rPr lang="en-US" b="1" dirty="0"/>
              <a:t>Spines rollout – </a:t>
            </a:r>
            <a:r>
              <a:rPr lang="en-US" b="1" dirty="0" err="1"/>
              <a:t>LocI</a:t>
            </a:r>
            <a:r>
              <a:rPr lang="en-US" b="1" dirty="0"/>
              <a:t> - Geofabric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39ADA-7B04-9C47-9461-844174C3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56"/>
            <a:ext cx="6866963" cy="61277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4310D4-FB89-684C-960A-FC999147D4DC}"/>
              </a:ext>
            </a:extLst>
          </p:cNvPr>
          <p:cNvSpPr/>
          <p:nvPr/>
        </p:nvSpPr>
        <p:spPr>
          <a:xfrm>
            <a:off x="6866963" y="915352"/>
            <a:ext cx="2236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 already public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public </a:t>
            </a:r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8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CE03E-CBE6-6241-BE24-4B6A6128722F}"/>
              </a:ext>
            </a:extLst>
          </p:cNvPr>
          <p:cNvSpPr/>
          <p:nvPr/>
        </p:nvSpPr>
        <p:spPr>
          <a:xfrm>
            <a:off x="2865513" y="6176963"/>
            <a:ext cx="3366322" cy="68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09"/>
            <a:ext cx="7886700" cy="681038"/>
          </a:xfrm>
        </p:spPr>
        <p:txBody>
          <a:bodyPr/>
          <a:lstStyle/>
          <a:p>
            <a:r>
              <a:rPr lang="en-US" b="1" dirty="0"/>
              <a:t>Spines rollout – </a:t>
            </a:r>
            <a:r>
              <a:rPr lang="en-US" b="1" dirty="0" err="1"/>
              <a:t>LocI</a:t>
            </a:r>
            <a:r>
              <a:rPr lang="en-US" b="1" dirty="0"/>
              <a:t> - Geofabric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39ADA-7B04-9C47-9461-844174C3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56"/>
            <a:ext cx="6866963" cy="61277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4310D4-FB89-684C-960A-FC999147D4DC}"/>
              </a:ext>
            </a:extLst>
          </p:cNvPr>
          <p:cNvSpPr/>
          <p:nvPr/>
        </p:nvSpPr>
        <p:spPr>
          <a:xfrm>
            <a:off x="6866963" y="915352"/>
            <a:ext cx="2236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 already public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public </a:t>
            </a:r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items formally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C3C46C9-E5AC-4F49-AA28-E7BFE00ACE06}"/>
              </a:ext>
            </a:extLst>
          </p:cNvPr>
          <p:cNvSpPr/>
          <p:nvPr/>
        </p:nvSpPr>
        <p:spPr>
          <a:xfrm>
            <a:off x="2402281" y="2462284"/>
            <a:ext cx="2539448" cy="1331844"/>
          </a:xfrm>
          <a:prstGeom prst="wedgeRoundRectCallout">
            <a:avLst>
              <a:gd name="adj1" fmla="val -29873"/>
              <a:gd name="adj2" fmla="val -77359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“Catchment” and how they relate to other things is given</a:t>
            </a:r>
          </a:p>
        </p:txBody>
      </p:sp>
    </p:spTree>
    <p:extLst>
      <p:ext uri="{BB962C8B-B14F-4D97-AF65-F5344CB8AC3E}">
        <p14:creationId xmlns:p14="http://schemas.microsoft.com/office/powerpoint/2010/main" val="43916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078F-AF91-B840-B834-CF97EC75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80AD-840F-9344-92FC-63A43094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Situating</a:t>
            </a:r>
            <a:r>
              <a:rPr lang="en-US" dirty="0"/>
              <a:t> – this presentation among others today</a:t>
            </a:r>
          </a:p>
          <a:p>
            <a:r>
              <a:rPr lang="en-US" b="1" dirty="0"/>
              <a:t>Backgrounding</a:t>
            </a:r>
            <a:r>
              <a:rPr lang="en-US" dirty="0"/>
              <a:t> – Australian government context, my work</a:t>
            </a:r>
          </a:p>
          <a:p>
            <a:r>
              <a:rPr lang="en-US" b="1" dirty="0"/>
              <a:t>Reflecting</a:t>
            </a:r>
            <a:r>
              <a:rPr lang="en-US" dirty="0"/>
              <a:t> – on last year’s presentations</a:t>
            </a:r>
          </a:p>
          <a:p>
            <a:endParaRPr lang="en-US" dirty="0"/>
          </a:p>
          <a:p>
            <a:r>
              <a:rPr lang="en-US" b="1" i="1" dirty="0"/>
              <a:t>Australian Government initiatives</a:t>
            </a:r>
          </a:p>
          <a:p>
            <a:pPr lvl="1"/>
            <a:r>
              <a:rPr lang="en-US" sz="2000" dirty="0"/>
              <a:t>Legal </a:t>
            </a:r>
          </a:p>
          <a:p>
            <a:pPr lvl="1"/>
            <a:r>
              <a:rPr lang="en-US" sz="2000" dirty="0"/>
              <a:t>Governance</a:t>
            </a:r>
          </a:p>
          <a:p>
            <a:pPr lvl="1"/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Technical</a:t>
            </a:r>
          </a:p>
          <a:p>
            <a:pPr lvl="1"/>
            <a:r>
              <a:rPr lang="en-US" sz="2000" dirty="0"/>
              <a:t>Investment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589CF-22A3-984A-AE93-ABD669F00D83}"/>
              </a:ext>
            </a:extLst>
          </p:cNvPr>
          <p:cNvSpPr txBox="1"/>
          <p:nvPr/>
        </p:nvSpPr>
        <p:spPr>
          <a:xfrm>
            <a:off x="2461853" y="4802183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}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4A55A-FDE2-7A4A-819E-409F80427D71}"/>
              </a:ext>
            </a:extLst>
          </p:cNvPr>
          <p:cNvSpPr txBox="1"/>
          <p:nvPr/>
        </p:nvSpPr>
        <p:spPr>
          <a:xfrm>
            <a:off x="2730184" y="5002237"/>
            <a:ext cx="363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my current company’s interest, </a:t>
            </a:r>
            <a:r>
              <a:rPr lang="en-US" i="1" dirty="0" err="1"/>
              <a:t>shhh</a:t>
            </a:r>
            <a:r>
              <a:rPr 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5580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CE03E-CBE6-6241-BE24-4B6A6128722F}"/>
              </a:ext>
            </a:extLst>
          </p:cNvPr>
          <p:cNvSpPr/>
          <p:nvPr/>
        </p:nvSpPr>
        <p:spPr>
          <a:xfrm>
            <a:off x="2865513" y="6176963"/>
            <a:ext cx="3366322" cy="68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09"/>
            <a:ext cx="7886700" cy="681038"/>
          </a:xfrm>
        </p:spPr>
        <p:txBody>
          <a:bodyPr/>
          <a:lstStyle/>
          <a:p>
            <a:r>
              <a:rPr lang="en-US" b="1" dirty="0"/>
              <a:t>Spines rollout – </a:t>
            </a:r>
            <a:r>
              <a:rPr lang="en-US" b="1" dirty="0" err="1"/>
              <a:t>LocI</a:t>
            </a:r>
            <a:r>
              <a:rPr lang="en-US" b="1" dirty="0"/>
              <a:t> - Geofabric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39ADA-7B04-9C47-9461-844174C3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56"/>
            <a:ext cx="6866963" cy="61277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4310D4-FB89-684C-960A-FC999147D4DC}"/>
              </a:ext>
            </a:extLst>
          </p:cNvPr>
          <p:cNvSpPr/>
          <p:nvPr/>
        </p:nvSpPr>
        <p:spPr>
          <a:xfrm>
            <a:off x="6866963" y="915352"/>
            <a:ext cx="22368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 already public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public </a:t>
            </a:r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items formally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individual things have web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1BB0AFE0-B43D-7244-9249-BFC44C893214}"/>
              </a:ext>
            </a:extLst>
          </p:cNvPr>
          <p:cNvSpPr/>
          <p:nvPr/>
        </p:nvSpPr>
        <p:spPr>
          <a:xfrm>
            <a:off x="501185" y="3128206"/>
            <a:ext cx="5864592" cy="730255"/>
          </a:xfrm>
          <a:prstGeom prst="wedgeRoundRectCallout">
            <a:avLst>
              <a:gd name="adj1" fmla="val -30042"/>
              <a:gd name="adj2" fmla="val -107302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http://linked.data.gov.au/contractedcatchment/12101198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5284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CE03E-CBE6-6241-BE24-4B6A6128722F}"/>
              </a:ext>
            </a:extLst>
          </p:cNvPr>
          <p:cNvSpPr/>
          <p:nvPr/>
        </p:nvSpPr>
        <p:spPr>
          <a:xfrm>
            <a:off x="2865513" y="6176963"/>
            <a:ext cx="3366322" cy="68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09"/>
            <a:ext cx="7886700" cy="681038"/>
          </a:xfrm>
        </p:spPr>
        <p:txBody>
          <a:bodyPr/>
          <a:lstStyle/>
          <a:p>
            <a:r>
              <a:rPr lang="en-US" b="1" dirty="0"/>
              <a:t>Spines rollout – </a:t>
            </a:r>
            <a:r>
              <a:rPr lang="en-US" b="1" dirty="0" err="1"/>
              <a:t>LocI</a:t>
            </a:r>
            <a:r>
              <a:rPr lang="en-US" b="1" dirty="0"/>
              <a:t> - Geofabric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39ADA-7B04-9C47-9461-844174C3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56"/>
            <a:ext cx="6866963" cy="61277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4310D4-FB89-684C-960A-FC999147D4DC}"/>
              </a:ext>
            </a:extLst>
          </p:cNvPr>
          <p:cNvSpPr/>
          <p:nvPr/>
        </p:nvSpPr>
        <p:spPr>
          <a:xfrm>
            <a:off x="6866963" y="915352"/>
            <a:ext cx="2236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 already public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public </a:t>
            </a:r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items formally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individual things have web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 &amp; machine versions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DE3B6E09-F298-F94E-984A-9C21A242AC7B}"/>
              </a:ext>
            </a:extLst>
          </p:cNvPr>
          <p:cNvSpPr/>
          <p:nvPr/>
        </p:nvSpPr>
        <p:spPr>
          <a:xfrm>
            <a:off x="911167" y="3874275"/>
            <a:ext cx="5012555" cy="2382136"/>
          </a:xfrm>
          <a:prstGeom prst="wedgeRoundRectCallout">
            <a:avLst>
              <a:gd name="adj1" fmla="val -15765"/>
              <a:gd name="adj2" fmla="val -123991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https://liked/data.giv.au/contractedcatchment/12101198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2BAC9-BAF4-D843-87AB-65701D2F6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46" y="4052961"/>
            <a:ext cx="4691270" cy="20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3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026A-DD2D-8A49-9B11-F8FAE80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mechanics for identity</a:t>
            </a:r>
          </a:p>
          <a:p>
            <a:r>
              <a:rPr lang="en-US" dirty="0"/>
              <a:t>Provide specific things with identity</a:t>
            </a:r>
          </a:p>
          <a:p>
            <a:endParaRPr lang="en-US" dirty="0"/>
          </a:p>
          <a:p>
            <a:pPr lvl="1"/>
            <a:r>
              <a:rPr lang="en-US" sz="2100" dirty="0"/>
              <a:t>Spatial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 err="1"/>
              <a:t>Organisational</a:t>
            </a:r>
            <a:endParaRPr lang="en-US" sz="21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4FABC9A-492E-A549-A52E-04EA16CFB7E8}"/>
              </a:ext>
            </a:extLst>
          </p:cNvPr>
          <p:cNvSpPr/>
          <p:nvPr/>
        </p:nvSpPr>
        <p:spPr>
          <a:xfrm>
            <a:off x="3127925" y="2834908"/>
            <a:ext cx="1782005" cy="535209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Organizational Structure Svg Png Icon Free Download ...">
            <a:extLst>
              <a:ext uri="{FF2B5EF4-FFF2-40B4-BE49-F238E27FC236}">
                <a16:creationId xmlns:a16="http://schemas.microsoft.com/office/drawing/2014/main" id="{6463D1A0-C838-4F42-B847-C74E1620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93" y="3505053"/>
            <a:ext cx="831226" cy="8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82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 - </a:t>
            </a:r>
            <a:r>
              <a:rPr lang="en-US" b="1" dirty="0" err="1"/>
              <a:t>LongSpine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EB715-2230-FC46-9536-BD1BA5CB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26"/>
          <a:stretch/>
        </p:blipFill>
        <p:spPr>
          <a:xfrm>
            <a:off x="19878" y="2009791"/>
            <a:ext cx="4999382" cy="3348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5827D1-23CD-1247-876B-220D5C751389}"/>
              </a:ext>
            </a:extLst>
          </p:cNvPr>
          <p:cNvSpPr/>
          <p:nvPr/>
        </p:nvSpPr>
        <p:spPr>
          <a:xfrm>
            <a:off x="5943600" y="1652648"/>
            <a:ext cx="3081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structural taxonomies mapped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5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 - </a:t>
            </a:r>
            <a:r>
              <a:rPr lang="en-US" b="1" dirty="0" err="1"/>
              <a:t>LongSpine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EB715-2230-FC46-9536-BD1BA5CB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26"/>
          <a:stretch/>
        </p:blipFill>
        <p:spPr>
          <a:xfrm>
            <a:off x="19878" y="2009791"/>
            <a:ext cx="4999382" cy="3348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5827D1-23CD-1247-876B-220D5C751389}"/>
              </a:ext>
            </a:extLst>
          </p:cNvPr>
          <p:cNvSpPr/>
          <p:nvPr/>
        </p:nvSpPr>
        <p:spPr>
          <a:xfrm>
            <a:off x="5943600" y="1652648"/>
            <a:ext cx="3081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structural taxonomies mapped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Mappings published separately for individual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02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 - </a:t>
            </a:r>
            <a:r>
              <a:rPr lang="en-US" b="1" dirty="0" err="1"/>
              <a:t>LongSpine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EB715-2230-FC46-9536-BD1BA5CB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26"/>
          <a:stretch/>
        </p:blipFill>
        <p:spPr>
          <a:xfrm>
            <a:off x="19878" y="2009791"/>
            <a:ext cx="4999382" cy="3348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5827D1-23CD-1247-876B-220D5C751389}"/>
              </a:ext>
            </a:extLst>
          </p:cNvPr>
          <p:cNvSpPr/>
          <p:nvPr/>
        </p:nvSpPr>
        <p:spPr>
          <a:xfrm>
            <a:off x="5943600" y="1652648"/>
            <a:ext cx="3081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structural taxonomies mapped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Mappings published separately for individual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604CAC1-E90B-1247-BDF0-66EF4B34CC7C}"/>
              </a:ext>
            </a:extLst>
          </p:cNvPr>
          <p:cNvSpPr/>
          <p:nvPr/>
        </p:nvSpPr>
        <p:spPr>
          <a:xfrm>
            <a:off x="4692512" y="3959676"/>
            <a:ext cx="2502176" cy="811107"/>
          </a:xfrm>
          <a:prstGeom prst="wedgeRoundRectCallout">
            <a:avLst>
              <a:gd name="adj1" fmla="val -43963"/>
              <a:gd name="adj2" fmla="val -86314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 dataset</a:t>
            </a:r>
          </a:p>
        </p:txBody>
      </p:sp>
    </p:spTree>
    <p:extLst>
      <p:ext uri="{BB962C8B-B14F-4D97-AF65-F5344CB8AC3E}">
        <p14:creationId xmlns:p14="http://schemas.microsoft.com/office/powerpoint/2010/main" val="3225698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rollout - </a:t>
            </a:r>
            <a:r>
              <a:rPr lang="en-US" b="1" dirty="0" err="1"/>
              <a:t>LongSpine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EB715-2230-FC46-9536-BD1BA5CB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26"/>
          <a:stretch/>
        </p:blipFill>
        <p:spPr>
          <a:xfrm>
            <a:off x="19878" y="2009791"/>
            <a:ext cx="4999382" cy="3348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5827D1-23CD-1247-876B-220D5C751389}"/>
              </a:ext>
            </a:extLst>
          </p:cNvPr>
          <p:cNvSpPr/>
          <p:nvPr/>
        </p:nvSpPr>
        <p:spPr>
          <a:xfrm>
            <a:off x="5943600" y="1652648"/>
            <a:ext cx="30811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structural taxonomies mapped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Mappings published separately for individual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Models formalised and aligned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9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0E40E4FC-FECF-174E-80BA-0F834A1F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0863" cy="32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B72D7-19F2-544D-9E3B-63672410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467" y="2897266"/>
            <a:ext cx="6352534" cy="39607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AEB427-0F69-3142-B8D6-D029D0A1B056}"/>
              </a:ext>
            </a:extLst>
          </p:cNvPr>
          <p:cNvSpPr/>
          <p:nvPr/>
        </p:nvSpPr>
        <p:spPr>
          <a:xfrm>
            <a:off x="2865513" y="5923723"/>
            <a:ext cx="3366322" cy="934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AF54EA0D-8A3D-7144-9166-7A18ED55290F}"/>
              </a:ext>
            </a:extLst>
          </p:cNvPr>
          <p:cNvCxnSpPr>
            <a:endCxn id="6" idx="1"/>
          </p:cNvCxnSpPr>
          <p:nvPr/>
        </p:nvCxnSpPr>
        <p:spPr>
          <a:xfrm rot="16200000" flipH="1">
            <a:off x="1162127" y="3248293"/>
            <a:ext cx="1649970" cy="1608710"/>
          </a:xfrm>
          <a:prstGeom prst="curvedConnector2">
            <a:avLst/>
          </a:prstGeom>
          <a:ln w="38100">
            <a:solidFill>
              <a:srgbClr val="232D6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56538DD-20F9-7A4D-A21F-DBD7DFD85B41}"/>
              </a:ext>
            </a:extLst>
          </p:cNvPr>
          <p:cNvSpPr/>
          <p:nvPr/>
        </p:nvSpPr>
        <p:spPr>
          <a:xfrm>
            <a:off x="5967734" y="1820381"/>
            <a:ext cx="3081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232D6F"/>
                </a:solidFill>
              </a:rPr>
              <a:t>Informal to Formal</a:t>
            </a:r>
          </a:p>
        </p:txBody>
      </p:sp>
    </p:spTree>
    <p:extLst>
      <p:ext uri="{BB962C8B-B14F-4D97-AF65-F5344CB8AC3E}">
        <p14:creationId xmlns:p14="http://schemas.microsoft.com/office/powerpoint/2010/main" val="40057774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status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8 formal data models</a:t>
            </a:r>
          </a:p>
          <a:p>
            <a:r>
              <a:rPr lang="en-US" dirty="0"/>
              <a:t>9 major datasets published as Semantic Data</a:t>
            </a:r>
          </a:p>
          <a:p>
            <a:r>
              <a:rPr lang="en-US" dirty="0"/>
              <a:t>17 </a:t>
            </a:r>
            <a:r>
              <a:rPr lang="en-US" dirty="0" err="1"/>
              <a:t>Linksets</a:t>
            </a:r>
            <a:endParaRPr lang="en-US" dirty="0"/>
          </a:p>
          <a:p>
            <a:r>
              <a:rPr lang="en-US" dirty="0"/>
              <a:t>20+ vocabularies of terms</a:t>
            </a:r>
          </a:p>
          <a:p>
            <a:endParaRPr lang="en-US" dirty="0"/>
          </a:p>
          <a:p>
            <a:r>
              <a:rPr lang="en-US" dirty="0"/>
              <a:t>30M+ identifiers</a:t>
            </a:r>
          </a:p>
          <a:p>
            <a:r>
              <a:rPr lang="en-US" dirty="0"/>
              <a:t>    2B+ machine-readable statements</a:t>
            </a:r>
          </a:p>
        </p:txBody>
      </p:sp>
      <p:pic>
        <p:nvPicPr>
          <p:cNvPr id="29698" name="Picture 2" descr="The Linking Open Data cloud diagram">
            <a:extLst>
              <a:ext uri="{FF2B5EF4-FFF2-40B4-BE49-F238E27FC236}">
                <a16:creationId xmlns:a16="http://schemas.microsoft.com/office/drawing/2014/main" id="{A8318994-64E2-8B43-91F3-3CEE10F3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 bwMode="auto">
          <a:xfrm>
            <a:off x="5019261" y="2673246"/>
            <a:ext cx="4124739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6F167-67B4-5C47-A917-1FF8DE0683F6}"/>
              </a:ext>
            </a:extLst>
          </p:cNvPr>
          <p:cNvSpPr/>
          <p:nvPr/>
        </p:nvSpPr>
        <p:spPr>
          <a:xfrm>
            <a:off x="6085400" y="5737451"/>
            <a:ext cx="221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https://lod-cloud.net</a:t>
            </a:r>
            <a:r>
              <a:rPr lang="en-US" dirty="0">
                <a:solidFill>
                  <a:srgbClr val="57245A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1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status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8 formal data models</a:t>
            </a:r>
          </a:p>
          <a:p>
            <a:r>
              <a:rPr lang="en-US" dirty="0"/>
              <a:t>9 major datasets published as Semantic Data</a:t>
            </a:r>
          </a:p>
          <a:p>
            <a:r>
              <a:rPr lang="en-US" dirty="0"/>
              <a:t>17 </a:t>
            </a:r>
            <a:r>
              <a:rPr lang="en-US" dirty="0" err="1"/>
              <a:t>Linksets</a:t>
            </a:r>
            <a:endParaRPr lang="en-US" dirty="0"/>
          </a:p>
          <a:p>
            <a:r>
              <a:rPr lang="en-US" dirty="0"/>
              <a:t>20+ vocabularies of terms</a:t>
            </a:r>
          </a:p>
          <a:p>
            <a:endParaRPr lang="en-US" dirty="0"/>
          </a:p>
          <a:p>
            <a:r>
              <a:rPr lang="en-US" dirty="0"/>
              <a:t>30M+ identifiers</a:t>
            </a:r>
          </a:p>
          <a:p>
            <a:r>
              <a:rPr lang="en-US" dirty="0"/>
              <a:t>    2B+ machine-readable statements</a:t>
            </a:r>
          </a:p>
        </p:txBody>
      </p:sp>
      <p:pic>
        <p:nvPicPr>
          <p:cNvPr id="29698" name="Picture 2" descr="The Linking Open Data cloud diagram">
            <a:extLst>
              <a:ext uri="{FF2B5EF4-FFF2-40B4-BE49-F238E27FC236}">
                <a16:creationId xmlns:a16="http://schemas.microsoft.com/office/drawing/2014/main" id="{A8318994-64E2-8B43-91F3-3CEE10F3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 bwMode="auto">
          <a:xfrm>
            <a:off x="5019261" y="2673246"/>
            <a:ext cx="4124739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6F167-67B4-5C47-A917-1FF8DE0683F6}"/>
              </a:ext>
            </a:extLst>
          </p:cNvPr>
          <p:cNvSpPr/>
          <p:nvPr/>
        </p:nvSpPr>
        <p:spPr>
          <a:xfrm>
            <a:off x="6085400" y="5737451"/>
            <a:ext cx="221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https://lod-cloud.net</a:t>
            </a:r>
            <a:r>
              <a:rPr lang="en-US" dirty="0">
                <a:solidFill>
                  <a:srgbClr val="57245A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2D7AE84-289F-0A40-9B52-92998C1B6843}"/>
              </a:ext>
            </a:extLst>
          </p:cNvPr>
          <p:cNvSpPr/>
          <p:nvPr/>
        </p:nvSpPr>
        <p:spPr>
          <a:xfrm>
            <a:off x="2296107" y="5028354"/>
            <a:ext cx="2502176" cy="1078429"/>
          </a:xfrm>
          <a:prstGeom prst="wedgeRoundRectCallout">
            <a:avLst>
              <a:gd name="adj1" fmla="val 63286"/>
              <a:gd name="adj2" fmla="val -86314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have an Australian Linked Data cloud forming!</a:t>
            </a:r>
          </a:p>
        </p:txBody>
      </p:sp>
    </p:spTree>
    <p:extLst>
      <p:ext uri="{BB962C8B-B14F-4D97-AF65-F5344CB8AC3E}">
        <p14:creationId xmlns:p14="http://schemas.microsoft.com/office/powerpoint/2010/main" val="316296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/>
              <a:t>“</a:t>
            </a:r>
            <a:r>
              <a:rPr lang="en-AU" dirty="0"/>
              <a:t>With the emergence of AI,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069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status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8 formal data models</a:t>
            </a:r>
          </a:p>
          <a:p>
            <a:r>
              <a:rPr lang="en-US" dirty="0"/>
              <a:t>9 major datasets published as Semantic Data</a:t>
            </a:r>
          </a:p>
          <a:p>
            <a:r>
              <a:rPr lang="en-US" dirty="0"/>
              <a:t>17 </a:t>
            </a:r>
            <a:r>
              <a:rPr lang="en-US" dirty="0" err="1"/>
              <a:t>Linksets</a:t>
            </a:r>
            <a:endParaRPr lang="en-US" dirty="0"/>
          </a:p>
          <a:p>
            <a:r>
              <a:rPr lang="en-US" dirty="0"/>
              <a:t>20+ vocabularies of terms</a:t>
            </a:r>
          </a:p>
          <a:p>
            <a:endParaRPr lang="en-US" dirty="0"/>
          </a:p>
          <a:p>
            <a:r>
              <a:rPr lang="en-US" dirty="0"/>
              <a:t>30M+ identifiers</a:t>
            </a:r>
          </a:p>
          <a:p>
            <a:r>
              <a:rPr lang="en-US" dirty="0"/>
              <a:t>    2B+ machine-readable statements</a:t>
            </a:r>
          </a:p>
        </p:txBody>
      </p:sp>
      <p:pic>
        <p:nvPicPr>
          <p:cNvPr id="29698" name="Picture 2" descr="The Linking Open Data cloud diagram">
            <a:extLst>
              <a:ext uri="{FF2B5EF4-FFF2-40B4-BE49-F238E27FC236}">
                <a16:creationId xmlns:a16="http://schemas.microsoft.com/office/drawing/2014/main" id="{A8318994-64E2-8B43-91F3-3CEE10F3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 bwMode="auto">
          <a:xfrm>
            <a:off x="5019261" y="2673246"/>
            <a:ext cx="4124739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6F167-67B4-5C47-A917-1FF8DE0683F6}"/>
              </a:ext>
            </a:extLst>
          </p:cNvPr>
          <p:cNvSpPr/>
          <p:nvPr/>
        </p:nvSpPr>
        <p:spPr>
          <a:xfrm>
            <a:off x="6085400" y="5737451"/>
            <a:ext cx="221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724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https://lod-cloud.net</a:t>
            </a:r>
            <a:r>
              <a:rPr lang="en-US" dirty="0">
                <a:solidFill>
                  <a:srgbClr val="57245A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2D7AE84-289F-0A40-9B52-92998C1B6843}"/>
              </a:ext>
            </a:extLst>
          </p:cNvPr>
          <p:cNvSpPr/>
          <p:nvPr/>
        </p:nvSpPr>
        <p:spPr>
          <a:xfrm>
            <a:off x="1572868" y="5098534"/>
            <a:ext cx="2502176" cy="1078429"/>
          </a:xfrm>
          <a:prstGeom prst="wedgeRoundRectCallout">
            <a:avLst>
              <a:gd name="adj1" fmla="val -36813"/>
              <a:gd name="adj2" fmla="val -137003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these are just the reference datasets…</a:t>
            </a:r>
          </a:p>
        </p:txBody>
      </p:sp>
    </p:spTree>
    <p:extLst>
      <p:ext uri="{BB962C8B-B14F-4D97-AF65-F5344CB8AC3E}">
        <p14:creationId xmlns:p14="http://schemas.microsoft.com/office/powerpoint/2010/main" val="19746455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governance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Distributed by nature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03C2CD00-B437-6141-AE17-9D223B89A8B2}"/>
              </a:ext>
            </a:extLst>
          </p:cNvPr>
          <p:cNvSpPr/>
          <p:nvPr/>
        </p:nvSpPr>
        <p:spPr>
          <a:xfrm>
            <a:off x="5039140" y="1719239"/>
            <a:ext cx="785195" cy="823907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9301174D-1655-BB4C-9B8D-5D984FAD7711}"/>
              </a:ext>
            </a:extLst>
          </p:cNvPr>
          <p:cNvSpPr/>
          <p:nvPr/>
        </p:nvSpPr>
        <p:spPr>
          <a:xfrm>
            <a:off x="6479689" y="1719237"/>
            <a:ext cx="785195" cy="823907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1D513DA5-8874-6641-A3EB-E44C806AC0EB}"/>
              </a:ext>
            </a:extLst>
          </p:cNvPr>
          <p:cNvSpPr/>
          <p:nvPr/>
        </p:nvSpPr>
        <p:spPr>
          <a:xfrm>
            <a:off x="7920239" y="1719237"/>
            <a:ext cx="785195" cy="823907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E5BBE-FE6D-2B43-896E-DE82BF7E4434}"/>
              </a:ext>
            </a:extLst>
          </p:cNvPr>
          <p:cNvSpPr/>
          <p:nvPr/>
        </p:nvSpPr>
        <p:spPr>
          <a:xfrm>
            <a:off x="4820479" y="1357215"/>
            <a:ext cx="1232452" cy="15139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1F5DF5-6537-FA48-8892-16D8A1B83C34}"/>
              </a:ext>
            </a:extLst>
          </p:cNvPr>
          <p:cNvSpPr/>
          <p:nvPr/>
        </p:nvSpPr>
        <p:spPr>
          <a:xfrm>
            <a:off x="6251707" y="1374228"/>
            <a:ext cx="1232452" cy="15139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6A7ACD-4DD5-1E4D-A199-3BA7D2149A9A}"/>
              </a:ext>
            </a:extLst>
          </p:cNvPr>
          <p:cNvSpPr/>
          <p:nvPr/>
        </p:nvSpPr>
        <p:spPr>
          <a:xfrm>
            <a:off x="7692254" y="1357214"/>
            <a:ext cx="1232452" cy="15139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18EEFF-9140-AC46-B36A-9665D9E1BF29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5431737" y="1121851"/>
            <a:ext cx="1" cy="59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BA5FA5-3685-0B40-8F11-A3847F387C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867933" y="1127101"/>
            <a:ext cx="4354" cy="59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2BFAE5-93C9-284C-BBC5-53509E16E8ED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299161" y="1121851"/>
            <a:ext cx="13676" cy="59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40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governance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Distributed by nature</a:t>
            </a:r>
          </a:p>
          <a:p>
            <a:endParaRPr lang="en-US" dirty="0"/>
          </a:p>
          <a:p>
            <a:r>
              <a:rPr lang="en-US" dirty="0"/>
              <a:t>Everyone must follow the rules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0E744F-6169-8744-8B04-469FD608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479" y="2493044"/>
            <a:ext cx="4104227" cy="6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35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governance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Distributed by nature</a:t>
            </a:r>
          </a:p>
          <a:p>
            <a:endParaRPr lang="en-US" dirty="0"/>
          </a:p>
          <a:p>
            <a:r>
              <a:rPr lang="en-US" dirty="0"/>
              <a:t>Everyone must follow the rules</a:t>
            </a:r>
          </a:p>
          <a:p>
            <a:endParaRPr lang="en-US" dirty="0"/>
          </a:p>
          <a:p>
            <a:r>
              <a:rPr lang="en-US" i="1" dirty="0"/>
              <a:t>Some</a:t>
            </a:r>
            <a:r>
              <a:rPr lang="en-US" dirty="0"/>
              <a:t> rules are now becoming compulsory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CC0C08-745E-EF40-A9B3-B337D8F7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102" y="3306401"/>
            <a:ext cx="2924307" cy="498337"/>
          </a:xfrm>
          <a:prstGeom prst="rect">
            <a:avLst/>
          </a:prstGeom>
        </p:spPr>
      </p:pic>
      <p:pic>
        <p:nvPicPr>
          <p:cNvPr id="21" name="Picture 1" descr="page1image36353856">
            <a:extLst>
              <a:ext uri="{FF2B5EF4-FFF2-40B4-BE49-F238E27FC236}">
                <a16:creationId xmlns:a16="http://schemas.microsoft.com/office/drawing/2014/main" id="{0428BDEA-D4C4-C14C-9053-482E4480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8" y="4001294"/>
            <a:ext cx="1679713" cy="14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675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governance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Distributed by nature</a:t>
            </a:r>
          </a:p>
          <a:p>
            <a:endParaRPr lang="en-US" dirty="0"/>
          </a:p>
          <a:p>
            <a:r>
              <a:rPr lang="en-US" dirty="0"/>
              <a:t>Everyone must follow the rules</a:t>
            </a:r>
          </a:p>
          <a:p>
            <a:endParaRPr lang="en-US" dirty="0"/>
          </a:p>
          <a:p>
            <a:r>
              <a:rPr lang="en-US" i="1" dirty="0"/>
              <a:t>Some</a:t>
            </a:r>
            <a:r>
              <a:rPr lang="en-US" dirty="0"/>
              <a:t> rules are now becoming compulsory</a:t>
            </a:r>
          </a:p>
          <a:p>
            <a:endParaRPr lang="en-US" i="1" dirty="0"/>
          </a:p>
          <a:p>
            <a:r>
              <a:rPr lang="en-US" dirty="0"/>
              <a:t>We are establishing reference data </a:t>
            </a:r>
            <a:br>
              <a:rPr lang="en-US" dirty="0"/>
            </a:br>
            <a:r>
              <a:rPr lang="en-US" dirty="0"/>
              <a:t>authorities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A3E8D5-D788-0840-ACF8-8170A03D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102" y="4129520"/>
            <a:ext cx="2924307" cy="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032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governance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Distributed by nature</a:t>
            </a:r>
          </a:p>
          <a:p>
            <a:endParaRPr lang="en-US" dirty="0"/>
          </a:p>
          <a:p>
            <a:r>
              <a:rPr lang="en-US" dirty="0"/>
              <a:t>Everyone must follow the rules</a:t>
            </a:r>
          </a:p>
          <a:p>
            <a:endParaRPr lang="en-US" dirty="0"/>
          </a:p>
          <a:p>
            <a:r>
              <a:rPr lang="en-US" i="1" dirty="0"/>
              <a:t>Some</a:t>
            </a:r>
            <a:r>
              <a:rPr lang="en-US" dirty="0"/>
              <a:t> rules are now becoming compulsory</a:t>
            </a:r>
          </a:p>
          <a:p>
            <a:endParaRPr lang="en-US" i="1" dirty="0"/>
          </a:p>
          <a:p>
            <a:r>
              <a:rPr lang="en-US" dirty="0"/>
              <a:t>We are establishing reference data </a:t>
            </a:r>
            <a:br>
              <a:rPr lang="en-US" dirty="0"/>
            </a:br>
            <a:r>
              <a:rPr lang="en-US" dirty="0"/>
              <a:t>authorities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are all hoping for data committees</a:t>
            </a:r>
            <a:br>
              <a:rPr lang="en-US" dirty="0"/>
            </a:br>
            <a:r>
              <a:rPr lang="en-US" dirty="0"/>
              <a:t>secretariat management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w icon">
            <a:extLst>
              <a:ext uri="{FF2B5EF4-FFF2-40B4-BE49-F238E27FC236}">
                <a16:creationId xmlns:a16="http://schemas.microsoft.com/office/drawing/2014/main" id="{0898616E-2917-3B47-8D64-200C162E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70" y="5043616"/>
            <a:ext cx="813473" cy="8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A09685-4EAA-FD4B-B910-8519DB73A98D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6658443" y="5450353"/>
            <a:ext cx="7851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gulator Icons, Download 296 Free PNG and Vector Icons ...">
            <a:extLst>
              <a:ext uri="{FF2B5EF4-FFF2-40B4-BE49-F238E27FC236}">
                <a16:creationId xmlns:a16="http://schemas.microsoft.com/office/drawing/2014/main" id="{5AC4FAF4-EB73-4C4A-A3FD-F9E90E51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88" y="5032646"/>
            <a:ext cx="824443" cy="8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64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“numerical” data coming</a:t>
            </a:r>
            <a:br>
              <a:rPr lang="en-US" dirty="0"/>
            </a:br>
            <a:r>
              <a:rPr lang="en-US" dirty="0"/>
              <a:t>online as semantic data</a:t>
            </a:r>
          </a:p>
          <a:p>
            <a:pPr lvl="1"/>
            <a:r>
              <a:rPr lang="en-US" dirty="0"/>
              <a:t>Census data</a:t>
            </a:r>
          </a:p>
          <a:p>
            <a:pPr lvl="1"/>
            <a:r>
              <a:rPr lang="en-US" dirty="0"/>
              <a:t>Sensor data</a:t>
            </a:r>
          </a:p>
          <a:p>
            <a:pPr lvl="1"/>
            <a:r>
              <a:rPr lang="en-US" dirty="0"/>
              <a:t>Government analysis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BFEEB0C-697E-704A-BBE7-9D0FA40564BD}"/>
              </a:ext>
            </a:extLst>
          </p:cNvPr>
          <p:cNvSpPr/>
          <p:nvPr/>
        </p:nvSpPr>
        <p:spPr>
          <a:xfrm>
            <a:off x="4442791" y="3316494"/>
            <a:ext cx="1659835" cy="357809"/>
          </a:xfrm>
          <a:prstGeom prst="parallelogram">
            <a:avLst>
              <a:gd name="adj" fmla="val 8721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A73B945-CB9B-E442-8333-D362A44F9DEC}"/>
              </a:ext>
            </a:extLst>
          </p:cNvPr>
          <p:cNvSpPr/>
          <p:nvPr/>
        </p:nvSpPr>
        <p:spPr>
          <a:xfrm>
            <a:off x="6512616" y="1896908"/>
            <a:ext cx="2502176" cy="1078429"/>
          </a:xfrm>
          <a:prstGeom prst="wedgeRoundRectCallout">
            <a:avLst>
              <a:gd name="adj1" fmla="val -63426"/>
              <a:gd name="adj2" fmla="val -22721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Cubes of data referencing the spine’s IDs and types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2DBEFD-643E-C34E-9B5F-9F5284FFE536}"/>
              </a:ext>
            </a:extLst>
          </p:cNvPr>
          <p:cNvCxnSpPr>
            <a:cxnSpLocks/>
          </p:cNvCxnSpPr>
          <p:nvPr/>
        </p:nvCxnSpPr>
        <p:spPr>
          <a:xfrm>
            <a:off x="4694492" y="3181558"/>
            <a:ext cx="0" cy="3766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39F248-6D90-1D4E-B239-80C353812402}"/>
              </a:ext>
            </a:extLst>
          </p:cNvPr>
          <p:cNvCxnSpPr>
            <a:cxnSpLocks/>
          </p:cNvCxnSpPr>
          <p:nvPr/>
        </p:nvCxnSpPr>
        <p:spPr>
          <a:xfrm>
            <a:off x="4836953" y="3009419"/>
            <a:ext cx="0" cy="3766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3904B0-6D91-E847-85CD-A7B5B54D0D01}"/>
              </a:ext>
            </a:extLst>
          </p:cNvPr>
          <p:cNvCxnSpPr>
            <a:cxnSpLocks/>
          </p:cNvCxnSpPr>
          <p:nvPr/>
        </p:nvCxnSpPr>
        <p:spPr>
          <a:xfrm>
            <a:off x="5612206" y="3161680"/>
            <a:ext cx="0" cy="3766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A44ABE-79B5-3E4B-BECB-2DEB03C7725F}"/>
              </a:ext>
            </a:extLst>
          </p:cNvPr>
          <p:cNvCxnSpPr>
            <a:cxnSpLocks/>
          </p:cNvCxnSpPr>
          <p:nvPr/>
        </p:nvCxnSpPr>
        <p:spPr>
          <a:xfrm>
            <a:off x="5976419" y="2866008"/>
            <a:ext cx="0" cy="5200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be 3">
            <a:extLst>
              <a:ext uri="{FF2B5EF4-FFF2-40B4-BE49-F238E27FC236}">
                <a16:creationId xmlns:a16="http://schemas.microsoft.com/office/drawing/2014/main" id="{4F7126D6-8402-1049-93AA-5F2920499492}"/>
              </a:ext>
            </a:extLst>
          </p:cNvPr>
          <p:cNvSpPr/>
          <p:nvPr/>
        </p:nvSpPr>
        <p:spPr>
          <a:xfrm>
            <a:off x="4442791" y="1690689"/>
            <a:ext cx="1659835" cy="149086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6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Spines 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“numerical” data coming</a:t>
            </a:r>
            <a:br>
              <a:rPr lang="en-US" dirty="0"/>
            </a:br>
            <a:r>
              <a:rPr lang="en-US" dirty="0"/>
              <a:t>online as semantic data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Data analytics within the </a:t>
            </a:r>
          </a:p>
          <a:p>
            <a:pPr marL="0" indent="0">
              <a:buNone/>
            </a:pPr>
            <a:r>
              <a:rPr lang="en-US" dirty="0"/>
              <a:t>   secure hubs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A942369-DAAE-A34A-BC6B-A084D5536C57}"/>
              </a:ext>
            </a:extLst>
          </p:cNvPr>
          <p:cNvSpPr/>
          <p:nvPr/>
        </p:nvSpPr>
        <p:spPr>
          <a:xfrm>
            <a:off x="4451072" y="4389639"/>
            <a:ext cx="1659835" cy="357809"/>
          </a:xfrm>
          <a:prstGeom prst="parallelogram">
            <a:avLst>
              <a:gd name="adj" fmla="val 8721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9592B6-F960-2A4D-8DD5-84F198D20CEB}"/>
              </a:ext>
            </a:extLst>
          </p:cNvPr>
          <p:cNvCxnSpPr>
            <a:cxnSpLocks/>
          </p:cNvCxnSpPr>
          <p:nvPr/>
        </p:nvCxnSpPr>
        <p:spPr>
          <a:xfrm>
            <a:off x="5101996" y="4248562"/>
            <a:ext cx="0" cy="3766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1EC681-96E1-1B4E-9446-0ADFAE820ABE}"/>
              </a:ext>
            </a:extLst>
          </p:cNvPr>
          <p:cNvCxnSpPr>
            <a:cxnSpLocks/>
          </p:cNvCxnSpPr>
          <p:nvPr/>
        </p:nvCxnSpPr>
        <p:spPr>
          <a:xfrm>
            <a:off x="4797196" y="4204183"/>
            <a:ext cx="0" cy="3766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8E272-9EB9-B141-A946-5FED1D8AABDD}"/>
              </a:ext>
            </a:extLst>
          </p:cNvPr>
          <p:cNvCxnSpPr>
            <a:cxnSpLocks/>
          </p:cNvCxnSpPr>
          <p:nvPr/>
        </p:nvCxnSpPr>
        <p:spPr>
          <a:xfrm>
            <a:off x="5473058" y="4277861"/>
            <a:ext cx="0" cy="3766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C82B41-0730-DF46-97D8-F493D957D102}"/>
              </a:ext>
            </a:extLst>
          </p:cNvPr>
          <p:cNvCxnSpPr>
            <a:cxnSpLocks/>
          </p:cNvCxnSpPr>
          <p:nvPr/>
        </p:nvCxnSpPr>
        <p:spPr>
          <a:xfrm>
            <a:off x="5847210" y="4060772"/>
            <a:ext cx="0" cy="5200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Bucket Svg Png Icon Free Download (#499520 ...">
            <a:extLst>
              <a:ext uri="{FF2B5EF4-FFF2-40B4-BE49-F238E27FC236}">
                <a16:creationId xmlns:a16="http://schemas.microsoft.com/office/drawing/2014/main" id="{29AC563B-1C3B-6D4F-90CF-4E48EF33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72" y="2572578"/>
            <a:ext cx="1712843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E886974F-45E3-EE4A-8D7D-1B66247ADF90}"/>
              </a:ext>
            </a:extLst>
          </p:cNvPr>
          <p:cNvSpPr/>
          <p:nvPr/>
        </p:nvSpPr>
        <p:spPr>
          <a:xfrm>
            <a:off x="6512616" y="2982343"/>
            <a:ext cx="2502176" cy="1221840"/>
          </a:xfrm>
          <a:prstGeom prst="wedgeRoundRectCallout">
            <a:avLst>
              <a:gd name="adj1" fmla="val -63426"/>
              <a:gd name="adj2" fmla="val -22721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IDs work just fine within secure (non-open) data environments</a:t>
            </a:r>
          </a:p>
        </p:txBody>
      </p:sp>
    </p:spTree>
    <p:extLst>
      <p:ext uri="{BB962C8B-B14F-4D97-AF65-F5344CB8AC3E}">
        <p14:creationId xmlns:p14="http://schemas.microsoft.com/office/powerpoint/2010/main" val="28038640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</p:txBody>
      </p:sp>
      <p:pic>
        <p:nvPicPr>
          <p:cNvPr id="34818" name="Picture 2" descr="Australia icons | Noun Project">
            <a:extLst>
              <a:ext uri="{FF2B5EF4-FFF2-40B4-BE49-F238E27FC236}">
                <a16:creationId xmlns:a16="http://schemas.microsoft.com/office/drawing/2014/main" id="{47848E37-2EE1-214D-9AEA-82599864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44" y="1451111"/>
            <a:ext cx="1172577" cy="11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70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driven by a long-standing open data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FF64A-B63D-324D-84A9-31FFF6E7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75" y="1862274"/>
            <a:ext cx="12883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1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AU" dirty="0">
                <a:solidFill>
                  <a:schemeClr val="tx1"/>
                </a:solidFill>
              </a:rPr>
              <a:t>With the emergence of AI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959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driven by a long-standing open data policy</a:t>
            </a:r>
          </a:p>
          <a:p>
            <a:pPr>
              <a:lnSpc>
                <a:spcPct val="150000"/>
              </a:lnSpc>
            </a:pPr>
            <a:r>
              <a:rPr lang="en-US" dirty="0"/>
              <a:t>With continuing legal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C1784-DF41-2E4E-BFF8-8078AE3B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93" y="3095089"/>
            <a:ext cx="2924307" cy="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5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driven by a long-standing open data policy</a:t>
            </a:r>
          </a:p>
          <a:p>
            <a:pPr>
              <a:lnSpc>
                <a:spcPct val="150000"/>
              </a:lnSpc>
            </a:pPr>
            <a:r>
              <a:rPr lang="en-US" dirty="0"/>
              <a:t>With continuing legal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Hubs and Spines are being built</a:t>
            </a:r>
          </a:p>
        </p:txBody>
      </p:sp>
      <p:pic>
        <p:nvPicPr>
          <p:cNvPr id="15" name="Picture 4" descr="Bucket Svg Png Icon Free Download (#499520 ...">
            <a:extLst>
              <a:ext uri="{FF2B5EF4-FFF2-40B4-BE49-F238E27FC236}">
                <a16:creationId xmlns:a16="http://schemas.microsoft.com/office/drawing/2014/main" id="{3F8669E5-9974-9342-AC22-4E82CA54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52" y="3342576"/>
            <a:ext cx="1045264" cy="10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ag black symbol - Free flags icons">
            <a:extLst>
              <a:ext uri="{FF2B5EF4-FFF2-40B4-BE49-F238E27FC236}">
                <a16:creationId xmlns:a16="http://schemas.microsoft.com/office/drawing/2014/main" id="{B664DF00-EBB4-EC46-8D9E-088CACD9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84" y="3301616"/>
            <a:ext cx="1064906" cy="10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131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driven by a long-standing open data policy</a:t>
            </a:r>
          </a:p>
          <a:p>
            <a:pPr>
              <a:lnSpc>
                <a:spcPct val="150000"/>
              </a:lnSpc>
            </a:pPr>
            <a:r>
              <a:rPr lang="en-US" dirty="0"/>
              <a:t>With continuing legal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Hubs and Spines are being built</a:t>
            </a:r>
          </a:p>
          <a:p>
            <a:pPr>
              <a:lnSpc>
                <a:spcPct val="150000"/>
              </a:lnSpc>
            </a:pPr>
            <a:r>
              <a:rPr lang="en-US" dirty="0"/>
              <a:t>Technology choices have been made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2CC71-961D-0444-AE6A-4BF4A701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03" y="4218636"/>
            <a:ext cx="3024986" cy="5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28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driven by a long-standing open data policy</a:t>
            </a:r>
          </a:p>
          <a:p>
            <a:pPr>
              <a:lnSpc>
                <a:spcPct val="150000"/>
              </a:lnSpc>
            </a:pPr>
            <a:r>
              <a:rPr lang="en-US" dirty="0"/>
              <a:t>With continuing legal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Hubs and Spines are being built</a:t>
            </a:r>
          </a:p>
          <a:p>
            <a:pPr>
              <a:lnSpc>
                <a:spcPct val="150000"/>
              </a:lnSpc>
            </a:pPr>
            <a:r>
              <a:rPr lang="en-US" dirty="0"/>
              <a:t>Technology choices have been made</a:t>
            </a:r>
          </a:p>
          <a:p>
            <a:pPr>
              <a:lnSpc>
                <a:spcPct val="150000"/>
              </a:lnSpc>
            </a:pPr>
            <a:r>
              <a:rPr lang="en-US" dirty="0"/>
              <a:t>Data is already being published in 2 spines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EA27004-9857-2D45-9519-D5DE804353DD}"/>
              </a:ext>
            </a:extLst>
          </p:cNvPr>
          <p:cNvSpPr/>
          <p:nvPr/>
        </p:nvSpPr>
        <p:spPr>
          <a:xfrm>
            <a:off x="6146088" y="4830260"/>
            <a:ext cx="1782005" cy="535209"/>
          </a:xfrm>
          <a:prstGeom prst="parallelogram">
            <a:avLst>
              <a:gd name="adj" fmla="val 1224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Organizational Structure Svg Png Icon Free Download ...">
            <a:extLst>
              <a:ext uri="{FF2B5EF4-FFF2-40B4-BE49-F238E27FC236}">
                <a16:creationId xmlns:a16="http://schemas.microsoft.com/office/drawing/2014/main" id="{C82BD63A-DF75-674D-9D00-82FA3751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78" y="4522091"/>
            <a:ext cx="831226" cy="8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7C733402-773C-6A4F-9C55-A8C7605A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07" y="4269791"/>
            <a:ext cx="816113" cy="8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01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1314-DDA5-2C4F-8DC2-76605E1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BF97E-1B45-3E4A-83D0-3977A4D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Australian government is building a League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driven by a long-standing open data policy</a:t>
            </a:r>
          </a:p>
          <a:p>
            <a:pPr>
              <a:lnSpc>
                <a:spcPct val="150000"/>
              </a:lnSpc>
            </a:pPr>
            <a:r>
              <a:rPr lang="en-US" dirty="0"/>
              <a:t>With continuing legal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Hubs and Spines are being built</a:t>
            </a:r>
          </a:p>
          <a:p>
            <a:pPr>
              <a:lnSpc>
                <a:spcPct val="150000"/>
              </a:lnSpc>
            </a:pPr>
            <a:r>
              <a:rPr lang="en-US" dirty="0"/>
              <a:t>Technology choices have been made</a:t>
            </a:r>
          </a:p>
          <a:p>
            <a:pPr>
              <a:lnSpc>
                <a:spcPct val="150000"/>
              </a:lnSpc>
            </a:pPr>
            <a:r>
              <a:rPr lang="en-US" dirty="0"/>
              <a:t>Data is already being published in 2 spines</a:t>
            </a:r>
          </a:p>
          <a:p>
            <a:pPr>
              <a:lnSpc>
                <a:spcPct val="150000"/>
              </a:lnSpc>
            </a:pPr>
            <a:r>
              <a:rPr lang="en-US" dirty="0"/>
              <a:t>Data authorities are being established to manage parts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BF9E-518F-404B-955F-40663C545532}"/>
              </a:ext>
            </a:extLst>
          </p:cNvPr>
          <p:cNvSpPr/>
          <p:nvPr/>
        </p:nvSpPr>
        <p:spPr>
          <a:xfrm>
            <a:off x="8587409" y="5433908"/>
            <a:ext cx="556591" cy="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EF0D173E-7DF1-C94E-BA7A-AC39BC7C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15" y="5455226"/>
            <a:ext cx="1569657" cy="4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page1image36353856">
            <a:extLst>
              <a:ext uri="{FF2B5EF4-FFF2-40B4-BE49-F238E27FC236}">
                <a16:creationId xmlns:a16="http://schemas.microsoft.com/office/drawing/2014/main" id="{688D7421-66CA-BA4E-9192-846998F4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30" y="5983455"/>
            <a:ext cx="981197" cy="8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977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7846" cy="4351338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400" dirty="0"/>
              <a:t>Do you know about the Semantic Web?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400" dirty="0"/>
              <a:t>Does your government have a Linked Data Working Group?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400" dirty="0"/>
              <a:t>Would contacting the AGLDWG help you?</a:t>
            </a:r>
          </a:p>
          <a:p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Black book stack icon - Free black book icons">
            <a:extLst>
              <a:ext uri="{FF2B5EF4-FFF2-40B4-BE49-F238E27FC236}">
                <a16:creationId xmlns:a16="http://schemas.microsoft.com/office/drawing/2014/main" id="{8DAFFCFF-61FB-FF43-92BA-FC22E81E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83" y="83105"/>
            <a:ext cx="1543604" cy="15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91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8058-85FC-F64E-9D3E-3E9684C7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 descr="page1image36353856">
            <a:extLst>
              <a:ext uri="{FF2B5EF4-FFF2-40B4-BE49-F238E27FC236}">
                <a16:creationId xmlns:a16="http://schemas.microsoft.com/office/drawing/2014/main" id="{D9236C27-411D-824C-BA87-45B348B6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1" y="2110491"/>
            <a:ext cx="2259888" cy="20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3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A22-63D2-1641-B4AF-BCD1656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EAEE-1B0C-0C47-94E7-D6CC668A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b="1" dirty="0"/>
              <a:t>Conference context: </a:t>
            </a:r>
          </a:p>
          <a:p>
            <a:pPr marL="0" indent="0" algn="ctr">
              <a:lnSpc>
                <a:spcPct val="140000"/>
              </a:lnSpc>
              <a:spcBef>
                <a:spcPts val="1350"/>
              </a:spcBef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AU" dirty="0">
                <a:solidFill>
                  <a:schemeClr val="tx1"/>
                </a:solidFill>
              </a:rPr>
              <a:t>With the </a:t>
            </a:r>
            <a:r>
              <a:rPr lang="en-AU" b="1" u="sng" dirty="0">
                <a:solidFill>
                  <a:schemeClr val="tx1"/>
                </a:solidFill>
              </a:rPr>
              <a:t>emergence</a:t>
            </a:r>
            <a:r>
              <a:rPr lang="en-AU" dirty="0">
                <a:solidFill>
                  <a:schemeClr val="tx1"/>
                </a:solidFill>
              </a:rPr>
              <a:t> of AI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en-AU" dirty="0"/>
            </a:br>
            <a:r>
              <a:rPr lang="en-AU" dirty="0"/>
              <a:t>the competitive landscape has become highly disruptive, </a:t>
            </a:r>
            <a:br>
              <a:rPr lang="en-AU" dirty="0"/>
            </a:br>
            <a:r>
              <a:rPr lang="en-AU" dirty="0"/>
              <a:t>forcing companies to analyse new market trends, </a:t>
            </a:r>
            <a:br>
              <a:rPr lang="en-AU" dirty="0"/>
            </a:br>
            <a:r>
              <a:rPr lang="en-AU" dirty="0"/>
              <a:t>improve operational efficiency, </a:t>
            </a:r>
            <a:br>
              <a:rPr lang="en-AU" dirty="0"/>
            </a:br>
            <a:r>
              <a:rPr lang="en-AU" dirty="0"/>
              <a:t>and find appropriate keys to innovation.”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4AFE912-89A1-6A40-B519-F8223B21DECA}"/>
              </a:ext>
            </a:extLst>
          </p:cNvPr>
          <p:cNvSpPr/>
          <p:nvPr/>
        </p:nvSpPr>
        <p:spPr>
          <a:xfrm>
            <a:off x="4731026" y="1003852"/>
            <a:ext cx="2673626" cy="1199057"/>
          </a:xfrm>
          <a:prstGeom prst="wedgeRoundRectCallout">
            <a:avLst>
              <a:gd name="adj1" fmla="val -47052"/>
              <a:gd name="adj2" fmla="val 84017"/>
              <a:gd name="adj3" fmla="val 16667"/>
            </a:avLst>
          </a:prstGeom>
          <a:solidFill>
            <a:srgbClr val="A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Yes, we do think we are only just seeing the beginning</a:t>
            </a:r>
          </a:p>
        </p:txBody>
      </p:sp>
    </p:spTree>
    <p:extLst>
      <p:ext uri="{BB962C8B-B14F-4D97-AF65-F5344CB8AC3E}">
        <p14:creationId xmlns:p14="http://schemas.microsoft.com/office/powerpoint/2010/main" val="46147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RROUND" id="{6A76AD38-1737-B647-AF3E-961C4A698FE0}" vid="{5005A2BC-5016-7645-8480-B68BBE0C1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2829</Words>
  <Application>Microsoft Macintosh PowerPoint</Application>
  <PresentationFormat>On-screen Show (4:3)</PresentationFormat>
  <Paragraphs>623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Office Theme</vt:lpstr>
      <vt:lpstr>League of Data</vt:lpstr>
      <vt:lpstr>League of Data</vt:lpstr>
      <vt:lpstr>Outline</vt:lpstr>
      <vt:lpstr>Outline</vt:lpstr>
      <vt:lpstr>Outline</vt:lpstr>
      <vt:lpstr>Outline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Situating</vt:lpstr>
      <vt:lpstr>Backgrounding</vt:lpstr>
      <vt:lpstr>Backgrounding</vt:lpstr>
      <vt:lpstr>Backgrounding</vt:lpstr>
      <vt:lpstr>Backgrounding</vt:lpstr>
      <vt:lpstr>Backgrounding</vt:lpstr>
      <vt:lpstr>Backgrounding</vt:lpstr>
      <vt:lpstr>Backgrounding</vt:lpstr>
      <vt:lpstr>Backgrounding</vt:lpstr>
      <vt:lpstr>Reflecting</vt:lpstr>
      <vt:lpstr>Reflecting</vt:lpstr>
      <vt:lpstr>Reflecting</vt:lpstr>
      <vt:lpstr>Reflecting</vt:lpstr>
      <vt:lpstr>Reflecting</vt:lpstr>
      <vt:lpstr>Reflecting</vt:lpstr>
      <vt:lpstr>Reflecting</vt:lpstr>
      <vt:lpstr>Reflecting</vt:lpstr>
      <vt:lpstr>Reflecting</vt:lpstr>
      <vt:lpstr>Reflecting</vt:lpstr>
      <vt:lpstr>Reflecting</vt:lpstr>
      <vt:lpstr>Reflecting</vt:lpstr>
      <vt:lpstr>Australian Government:  League of Data</vt:lpstr>
      <vt:lpstr>League of Data</vt:lpstr>
      <vt:lpstr>League of Data – “hubs”</vt:lpstr>
      <vt:lpstr>League of Data – “spines”</vt:lpstr>
      <vt:lpstr>League of Data – “spines”</vt:lpstr>
      <vt:lpstr>League of Data – location spine</vt:lpstr>
      <vt:lpstr>League of Data – structural spines</vt:lpstr>
      <vt:lpstr>League of Data – spine of spines</vt:lpstr>
      <vt:lpstr>Spines rollout</vt:lpstr>
      <vt:lpstr>Spines rollout</vt:lpstr>
      <vt:lpstr>Spines rollout</vt:lpstr>
      <vt:lpstr>Spines rollout</vt:lpstr>
      <vt:lpstr>Spines rollout</vt:lpstr>
      <vt:lpstr>Spines rollout</vt:lpstr>
      <vt:lpstr>Spines rollout</vt:lpstr>
      <vt:lpstr>Spines rollout</vt:lpstr>
      <vt:lpstr>Spines rollout</vt:lpstr>
      <vt:lpstr>Spines rollout - LocI</vt:lpstr>
      <vt:lpstr>Spines rollout – LocI - Geofabric</vt:lpstr>
      <vt:lpstr>Spines rollout – LocI - Geofabric</vt:lpstr>
      <vt:lpstr>Spines rollout – LocI - Geofabric</vt:lpstr>
      <vt:lpstr>Spines rollout – LocI - Geofabric</vt:lpstr>
      <vt:lpstr>Spines rollout</vt:lpstr>
      <vt:lpstr>Spines rollout - LongSpine</vt:lpstr>
      <vt:lpstr>Spines rollout - LongSpine</vt:lpstr>
      <vt:lpstr>Spines rollout - LongSpine</vt:lpstr>
      <vt:lpstr>Spines rollout - LongSpine</vt:lpstr>
      <vt:lpstr>PowerPoint Presentation</vt:lpstr>
      <vt:lpstr>Spines status</vt:lpstr>
      <vt:lpstr>Spines status</vt:lpstr>
      <vt:lpstr>Spines status</vt:lpstr>
      <vt:lpstr>Spines governance</vt:lpstr>
      <vt:lpstr>Spines governance</vt:lpstr>
      <vt:lpstr>Spines governance</vt:lpstr>
      <vt:lpstr>Spines governance</vt:lpstr>
      <vt:lpstr>Spines governance</vt:lpstr>
      <vt:lpstr>Spines future</vt:lpstr>
      <vt:lpstr>Spines future</vt:lpstr>
      <vt:lpstr>Summary points</vt:lpstr>
      <vt:lpstr>Summary points</vt:lpstr>
      <vt:lpstr>Summary points</vt:lpstr>
      <vt:lpstr>Summary points</vt:lpstr>
      <vt:lpstr>Summary points</vt:lpstr>
      <vt:lpstr>Summary points</vt:lpstr>
      <vt:lpstr>Summary points</vt:lpstr>
      <vt:lpstr>Homework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Car</dc:creator>
  <cp:lastModifiedBy>Nicholas Car</cp:lastModifiedBy>
  <cp:revision>1</cp:revision>
  <dcterms:created xsi:type="dcterms:W3CDTF">2019-09-10T02:29:49Z</dcterms:created>
  <dcterms:modified xsi:type="dcterms:W3CDTF">2019-10-17T01:38:47Z</dcterms:modified>
</cp:coreProperties>
</file>